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19" r:id="rId4"/>
    <p:sldMasterId id="214748372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7019925" cy="9305925"/>
  <p:embeddedFontLst>
    <p:embeddedFont>
      <p:font typeface="Roboto"/>
      <p:regular r:id="rId16"/>
      <p:bold r:id="rId17"/>
      <p:italic r:id="rId18"/>
      <p:boldItalic r:id="rId19"/>
    </p:embeddedFont>
    <p:embeddedFont>
      <p:font typeface="Helvetica Neue"/>
      <p:regular r:id="rId20"/>
      <p:bold r:id="rId21"/>
      <p:italic r:id="rId22"/>
      <p:boldItalic r:id="rId23"/>
    </p:embeddedFont>
    <p:embeddedFont>
      <p:font typeface="Helvetica Neue Ligh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187">
          <p15:clr>
            <a:srgbClr val="A4A3A4"/>
          </p15:clr>
        </p15:guide>
        <p15:guide id="4" orient="horz" pos="372">
          <p15:clr>
            <a:srgbClr val="A4A3A4"/>
          </p15:clr>
        </p15:guide>
        <p15:guide id="5" orient="horz" pos="1399">
          <p15:clr>
            <a:srgbClr val="A4A3A4"/>
          </p15:clr>
        </p15:guide>
        <p15:guide id="6" orient="horz" pos="3048">
          <p15:clr>
            <a:srgbClr val="A4A3A4"/>
          </p15:clr>
        </p15:guide>
        <p15:guide id="7" orient="horz" pos="724">
          <p15:clr>
            <a:srgbClr val="A4A3A4"/>
          </p15:clr>
        </p15:guide>
        <p15:guide id="8" pos="729">
          <p15:clr>
            <a:srgbClr val="A4A3A4"/>
          </p15:clr>
        </p15:guide>
        <p15:guide id="9" pos="4301">
          <p15:clr>
            <a:srgbClr val="A4A3A4"/>
          </p15:clr>
        </p15:guide>
        <p15:guide id="10" pos="5540">
          <p15:clr>
            <a:srgbClr val="A4A3A4"/>
          </p15:clr>
        </p15:guide>
        <p15:guide id="11" orient="horz" pos="1029">
          <p15:clr>
            <a:srgbClr val="000000"/>
          </p15:clr>
        </p15:guide>
        <p15:guide id="12" pos="5721">
          <p15:clr>
            <a:srgbClr val="000000"/>
          </p15:clr>
        </p15:guide>
        <p15:guide id="13" pos="5759">
          <p15:clr>
            <a:srgbClr val="000000"/>
          </p15:clr>
        </p15:guide>
      </p15:sldGuideLst>
    </p:ext>
    <p:ext uri="{2D200454-40CA-4A62-9FC3-DE9A4176ACB9}">
      <p15:notesGuideLst>
        <p15:guide id="1" orient="horz" pos="2931">
          <p15:clr>
            <a:srgbClr val="A4A3A4"/>
          </p15:clr>
        </p15:guide>
        <p15:guide id="2" pos="221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187" orient="horz"/>
        <p:guide pos="372" orient="horz"/>
        <p:guide pos="1399" orient="horz"/>
        <p:guide pos="3048" orient="horz"/>
        <p:guide pos="724" orient="horz"/>
        <p:guide pos="729"/>
        <p:guide pos="4301"/>
        <p:guide pos="5540"/>
        <p:guide pos="1029" orient="horz"/>
        <p:guide pos="5721"/>
        <p:guide pos="575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31" orient="horz"/>
        <p:guide pos="2211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22" Type="http://schemas.openxmlformats.org/officeDocument/2006/relationships/font" Target="fonts/HelveticaNeue-italic.fntdata"/><Relationship Id="rId21" Type="http://schemas.openxmlformats.org/officeDocument/2006/relationships/font" Target="fonts/HelveticaNeue-bold.fntdata"/><Relationship Id="rId24" Type="http://schemas.openxmlformats.org/officeDocument/2006/relationships/font" Target="fonts/HelveticaNeueLight-regular.fntdata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Light-italic.fntdata"/><Relationship Id="rId25" Type="http://schemas.openxmlformats.org/officeDocument/2006/relationships/font" Target="fonts/HelveticaNeueLight-bold.fntdata"/><Relationship Id="rId27" Type="http://schemas.openxmlformats.org/officeDocument/2006/relationships/font" Target="fonts/HelveticaNeue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6687" y="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9575" y="698500"/>
            <a:ext cx="6200775" cy="3489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6687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:notes"/>
          <p:cNvSpPr/>
          <p:nvPr>
            <p:ph idx="2" type="sldImg"/>
          </p:nvPr>
        </p:nvSpPr>
        <p:spPr>
          <a:xfrm>
            <a:off x="409575" y="698500"/>
            <a:ext cx="6200775" cy="3489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2:notes"/>
          <p:cNvSpPr txBox="1"/>
          <p:nvPr>
            <p:ph idx="1" type="body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69" name="Google Shape;469;p2:notes"/>
          <p:cNvSpPr txBox="1"/>
          <p:nvPr>
            <p:ph idx="12" type="sldNum"/>
          </p:nvPr>
        </p:nvSpPr>
        <p:spPr>
          <a:xfrm>
            <a:off x="3976687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:notes"/>
          <p:cNvSpPr/>
          <p:nvPr>
            <p:ph idx="2" type="sldImg"/>
          </p:nvPr>
        </p:nvSpPr>
        <p:spPr>
          <a:xfrm>
            <a:off x="409575" y="698500"/>
            <a:ext cx="6200775" cy="3489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3:notes"/>
          <p:cNvSpPr txBox="1"/>
          <p:nvPr>
            <p:ph idx="1" type="body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74" name="Google Shape;474;p3:notes"/>
          <p:cNvSpPr txBox="1"/>
          <p:nvPr>
            <p:ph idx="12" type="sldNum"/>
          </p:nvPr>
        </p:nvSpPr>
        <p:spPr>
          <a:xfrm>
            <a:off x="3976687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ccd3585a98_1_203:notes"/>
          <p:cNvSpPr/>
          <p:nvPr>
            <p:ph idx="2" type="sldImg"/>
          </p:nvPr>
        </p:nvSpPr>
        <p:spPr>
          <a:xfrm>
            <a:off x="409575" y="698500"/>
            <a:ext cx="6200700" cy="348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ccd3585a98_1_203:notes"/>
          <p:cNvSpPr txBox="1"/>
          <p:nvPr>
            <p:ph idx="1" type="body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ccd3585a98_1_203:notes"/>
          <p:cNvSpPr txBox="1"/>
          <p:nvPr>
            <p:ph idx="12" type="sldNum"/>
          </p:nvPr>
        </p:nvSpPr>
        <p:spPr>
          <a:xfrm>
            <a:off x="3976687" y="8839201"/>
            <a:ext cx="3041700" cy="465000"/>
          </a:xfrm>
          <a:prstGeom prst="rect">
            <a:avLst/>
          </a:prstGeom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cd3585a98_1_410:notes"/>
          <p:cNvSpPr/>
          <p:nvPr>
            <p:ph idx="2" type="sldImg"/>
          </p:nvPr>
        </p:nvSpPr>
        <p:spPr>
          <a:xfrm>
            <a:off x="409575" y="698500"/>
            <a:ext cx="6200700" cy="348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cd3585a98_1_410:notes"/>
          <p:cNvSpPr txBox="1"/>
          <p:nvPr>
            <p:ph idx="1" type="body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ccd3585a98_1_410:notes"/>
          <p:cNvSpPr txBox="1"/>
          <p:nvPr>
            <p:ph idx="12" type="sldNum"/>
          </p:nvPr>
        </p:nvSpPr>
        <p:spPr>
          <a:xfrm>
            <a:off x="3976687" y="8839201"/>
            <a:ext cx="3041700" cy="465000"/>
          </a:xfrm>
          <a:prstGeom prst="rect">
            <a:avLst/>
          </a:prstGeom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065e2bdc41_2_44:notes"/>
          <p:cNvSpPr/>
          <p:nvPr>
            <p:ph idx="2" type="sldImg"/>
          </p:nvPr>
        </p:nvSpPr>
        <p:spPr>
          <a:xfrm>
            <a:off x="409575" y="698500"/>
            <a:ext cx="6200700" cy="348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065e2bdc41_2_44:notes"/>
          <p:cNvSpPr txBox="1"/>
          <p:nvPr>
            <p:ph idx="1" type="body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3065e2bdc41_2_44:notes"/>
          <p:cNvSpPr txBox="1"/>
          <p:nvPr>
            <p:ph idx="12" type="sldNum"/>
          </p:nvPr>
        </p:nvSpPr>
        <p:spPr>
          <a:xfrm>
            <a:off x="3976687" y="8839201"/>
            <a:ext cx="3041700" cy="465000"/>
          </a:xfrm>
          <a:prstGeom prst="rect">
            <a:avLst/>
          </a:prstGeom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ccd3585a98_1_403:notes"/>
          <p:cNvSpPr/>
          <p:nvPr>
            <p:ph idx="2" type="sldImg"/>
          </p:nvPr>
        </p:nvSpPr>
        <p:spPr>
          <a:xfrm>
            <a:off x="409575" y="698500"/>
            <a:ext cx="6200700" cy="348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ccd3585a98_1_403:notes"/>
          <p:cNvSpPr txBox="1"/>
          <p:nvPr>
            <p:ph idx="1" type="body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ccd3585a98_1_403:notes"/>
          <p:cNvSpPr txBox="1"/>
          <p:nvPr>
            <p:ph idx="12" type="sldNum"/>
          </p:nvPr>
        </p:nvSpPr>
        <p:spPr>
          <a:xfrm>
            <a:off x="3976687" y="8839201"/>
            <a:ext cx="3041700" cy="465000"/>
          </a:xfrm>
          <a:prstGeom prst="rect">
            <a:avLst/>
          </a:prstGeom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0651b9c742_0_1:notes"/>
          <p:cNvSpPr/>
          <p:nvPr>
            <p:ph idx="2" type="sldImg"/>
          </p:nvPr>
        </p:nvSpPr>
        <p:spPr>
          <a:xfrm>
            <a:off x="409575" y="698500"/>
            <a:ext cx="6200700" cy="348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0651b9c742_0_1:notes"/>
          <p:cNvSpPr txBox="1"/>
          <p:nvPr>
            <p:ph idx="1" type="body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30651b9c742_0_1:notes"/>
          <p:cNvSpPr txBox="1"/>
          <p:nvPr>
            <p:ph idx="12" type="sldNum"/>
          </p:nvPr>
        </p:nvSpPr>
        <p:spPr>
          <a:xfrm>
            <a:off x="3976687" y="8839201"/>
            <a:ext cx="3041700" cy="465000"/>
          </a:xfrm>
          <a:prstGeom prst="rect">
            <a:avLst/>
          </a:prstGeom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065e2bdc41_2_82:notes"/>
          <p:cNvSpPr txBox="1"/>
          <p:nvPr>
            <p:ph idx="1" type="body"/>
          </p:nvPr>
        </p:nvSpPr>
        <p:spPr>
          <a:xfrm>
            <a:off x="435495" y="4497865"/>
            <a:ext cx="6332700" cy="4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3400" lIns="93400" spcFirstLastPara="1" rIns="93400" wrap="square" tIns="93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hope that this was a helpful overview, and I’m glad to answer any questions about GlobalLogic, or dig deeper into any of these areas.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 for your time.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g3065e2bdc41_2_82:notes"/>
          <p:cNvSpPr/>
          <p:nvPr>
            <p:ph idx="2" type="sldImg"/>
          </p:nvPr>
        </p:nvSpPr>
        <p:spPr>
          <a:xfrm>
            <a:off x="419246" y="710869"/>
            <a:ext cx="6347100" cy="355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065e2bdc41_2_86:notes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3400" lIns="93400" spcFirstLastPara="1" rIns="93400" wrap="square" tIns="93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g3065e2bdc41_2_86:notes"/>
          <p:cNvSpPr/>
          <p:nvPr>
            <p:ph idx="2" type="sldImg"/>
          </p:nvPr>
        </p:nvSpPr>
        <p:spPr>
          <a:xfrm>
            <a:off x="389996" y="697944"/>
            <a:ext cx="6240000" cy="348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3.jpg"/><Relationship Id="rId4" Type="http://schemas.openxmlformats.org/officeDocument/2006/relationships/image" Target="../media/image3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3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3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Relationship Id="rId3" Type="http://schemas.openxmlformats.org/officeDocument/2006/relationships/image" Target="../media/image3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3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Relationship Id="rId3" Type="http://schemas.openxmlformats.org/officeDocument/2006/relationships/image" Target="../media/image3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3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Relationship Id="rId3" Type="http://schemas.openxmlformats.org/officeDocument/2006/relationships/image" Target="../media/image3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Relationship Id="rId3" Type="http://schemas.openxmlformats.org/officeDocument/2006/relationships/image" Target="../media/image3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3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3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jpg"/><Relationship Id="rId3" Type="http://schemas.openxmlformats.org/officeDocument/2006/relationships/image" Target="../media/image3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3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3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Relationship Id="rId3" Type="http://schemas.openxmlformats.org/officeDocument/2006/relationships/image" Target="../media/image3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descr="Picture 5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3 columns">
  <p:cSld name="Content - 3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566878" y="1632025"/>
            <a:ext cx="2633472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2" type="body"/>
          </p:nvPr>
        </p:nvSpPr>
        <p:spPr>
          <a:xfrm>
            <a:off x="566878" y="1187906"/>
            <a:ext cx="2633472" cy="444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3" type="body"/>
          </p:nvPr>
        </p:nvSpPr>
        <p:spPr>
          <a:xfrm>
            <a:off x="3358200" y="1631950"/>
            <a:ext cx="2633472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4" type="body"/>
          </p:nvPr>
        </p:nvSpPr>
        <p:spPr>
          <a:xfrm>
            <a:off x="3358200" y="1187831"/>
            <a:ext cx="2633472" cy="444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5" type="body"/>
          </p:nvPr>
        </p:nvSpPr>
        <p:spPr>
          <a:xfrm>
            <a:off x="6146222" y="1632025"/>
            <a:ext cx="2636896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6" type="body"/>
          </p:nvPr>
        </p:nvSpPr>
        <p:spPr>
          <a:xfrm>
            <a:off x="6146222" y="1187906"/>
            <a:ext cx="2636895" cy="444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5" id="70" name="Google Shape;7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/>
          <p:nvPr>
            <p:ph type="title"/>
          </p:nvPr>
        </p:nvSpPr>
        <p:spPr>
          <a:xfrm>
            <a:off x="564165" y="590550"/>
            <a:ext cx="8218952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3">
  <p:cSld name="Thank You 3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chitecture 02.jpg" id="73" name="Google Shape;73;p12"/>
          <p:cNvPicPr preferRelativeResize="0"/>
          <p:nvPr/>
        </p:nvPicPr>
        <p:blipFill rotWithShape="1">
          <a:blip r:embed="rId2">
            <a:alphaModFix amt="34000"/>
          </a:blip>
          <a:srcRect b="0" l="0" r="0" t="0"/>
          <a:stretch/>
        </p:blipFill>
        <p:spPr>
          <a:xfrm>
            <a:off x="0" y="0"/>
            <a:ext cx="91347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1935535" y="1621179"/>
            <a:ext cx="5272931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6" name="Google Shape;7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only + logo">
  <p:cSld name="White only + logo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descr="Picture 5" id="79" name="Google Shape;7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Photo Background 4">
  <p:cSld name="Black Photo Background 4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 up hands.jpg" id="81" name="Google Shape;81;p14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-1"/>
            <a:ext cx="917143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Divider 1"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0" y="2332"/>
            <a:ext cx="9148572" cy="5143499"/>
          </a:xfrm>
          <a:prstGeom prst="rect">
            <a:avLst/>
          </a:prstGeom>
          <a:solidFill>
            <a:srgbClr val="2A8280">
              <a:alpha val="6627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lide 4.jpg" id="87" name="Google Shape;87;p15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0" y="233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1054100" y="1623693"/>
            <a:ext cx="7727950" cy="1023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5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">
  <p:cSld name="Divider 2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9477" y="-121"/>
            <a:ext cx="9171433" cy="5152643"/>
          </a:xfrm>
          <a:prstGeom prst="rect">
            <a:avLst/>
          </a:prstGeom>
          <a:solidFill>
            <a:srgbClr val="277B79">
              <a:alpha val="6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lide 06.jpg" id="94" name="Google Shape;94;p16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-27432" y="-1"/>
            <a:ext cx="9171432" cy="515761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1054100" y="1623693"/>
            <a:ext cx="7727949" cy="1023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714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6840" y="-18287"/>
            <a:ext cx="9171433" cy="5161787"/>
          </a:xfrm>
          <a:prstGeom prst="rect">
            <a:avLst/>
          </a:prstGeom>
          <a:solidFill>
            <a:srgbClr val="2A8280">
              <a:alpha val="6627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1054100" y="1623693"/>
            <a:ext cx="7727950" cy="1023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17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 2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eting 1.jpg" id="107" name="Google Shape;107;p18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-27432" y="-1"/>
            <a:ext cx="9171432" cy="517599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8420" y="2021990"/>
            <a:ext cx="4407160" cy="790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1">
  <p:cSld name="Key Message 1"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7.jpg" id="111" name="Google Shape;111;p19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>
            <a:off x="-16759" y="-8647"/>
            <a:ext cx="9171432" cy="51644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566878" y="1149350"/>
            <a:ext cx="8215174" cy="368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2">
  <p:cSld name="Key Message 2"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8.jpg" id="118" name="Google Shape;118;p20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-1"/>
            <a:ext cx="917143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566878" y="1149350"/>
            <a:ext cx="8215174" cy="368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03.jpg" id="16" name="Google Shape;16;p3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-7056" y="0"/>
            <a:ext cx="9171432" cy="52457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01.jpg" id="17" name="Google Shape;17;p3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-15678" y="0"/>
            <a:ext cx="917143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4">
            <a:alphaModFix/>
          </a:blip>
          <a:srcRect b="23445" l="0" r="0" t="23439"/>
          <a:stretch/>
        </p:blipFill>
        <p:spPr>
          <a:xfrm>
            <a:off x="2368420" y="2021990"/>
            <a:ext cx="4407160" cy="79059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4">
  <p:cSld name="Key Message 4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10.jpg" id="125" name="Google Shape;125;p21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-13288" y="-1"/>
            <a:ext cx="9162288" cy="517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566878" y="1149350"/>
            <a:ext cx="8215174" cy="368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5">
  <p:cSld name="Key Message 5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11.jpg" id="132" name="Google Shape;132;p22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-20000" y="-1"/>
            <a:ext cx="9171432" cy="516099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566878" y="1149350"/>
            <a:ext cx="8215174" cy="368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1">
  <p:cSld name="Thank You 1"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40" name="Google Shape;140;p23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1935535" y="1621179"/>
            <a:ext cx="5272931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Photo 1 background">
  <p:cSld name="Black Photo 1 background"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amwork collaboration.jpg" id="144" name="Google Shape;144;p24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>
            <a:off x="-9908" y="-10162"/>
            <a:ext cx="9171432" cy="516178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Photo 2 background">
  <p:cSld name="Black Photo 2 background"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chitecture 01.jpg" id="149" name="Google Shape;149;p25"/>
          <p:cNvPicPr preferRelativeResize="0"/>
          <p:nvPr/>
        </p:nvPicPr>
        <p:blipFill rotWithShape="1">
          <a:blip r:embed="rId2">
            <a:alphaModFix amt="23000"/>
          </a:blip>
          <a:srcRect b="0" l="0" r="0" t="0"/>
          <a:stretch/>
        </p:blipFill>
        <p:spPr>
          <a:xfrm>
            <a:off x="0" y="0"/>
            <a:ext cx="917143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51" name="Google Shape;151;p25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Photo 3 background">
  <p:cSld name="Black Photo 3 background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chitecture 02.jpg" id="154" name="Google Shape;154;p26"/>
          <p:cNvPicPr preferRelativeResize="0"/>
          <p:nvPr/>
        </p:nvPicPr>
        <p:blipFill rotWithShape="1">
          <a:blip r:embed="rId2">
            <a:alphaModFix amt="34000"/>
          </a:blip>
          <a:srcRect b="0" l="0" r="0" t="0"/>
          <a:stretch/>
        </p:blipFill>
        <p:spPr>
          <a:xfrm>
            <a:off x="0" y="0"/>
            <a:ext cx="91347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56" name="Google Shape;156;p26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311" y="185723"/>
            <a:ext cx="1159701" cy="208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Content 16pt">
  <p:cSld name="Title, Subtitle and Content 16p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descr="Picture 5" id="160" name="Google Shape;16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566876" y="1187906"/>
            <a:ext cx="8215174" cy="444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7"/>
          <p:cNvSpPr txBox="1"/>
          <p:nvPr>
            <p:ph idx="2" type="body"/>
          </p:nvPr>
        </p:nvSpPr>
        <p:spPr>
          <a:xfrm>
            <a:off x="566878" y="1632025"/>
            <a:ext cx="8215174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0987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hoto and Content w. Subtitle 12pt">
  <p:cSld name="Title, Photo and Content w. Subtitle 12p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4800600" y="1187831"/>
            <a:ext cx="3981450" cy="44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8"/>
          <p:cNvSpPr/>
          <p:nvPr>
            <p:ph idx="2" type="pic"/>
          </p:nvPr>
        </p:nvSpPr>
        <p:spPr>
          <a:xfrm>
            <a:off x="0" y="1149350"/>
            <a:ext cx="4753474" cy="35076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5" id="168" name="Google Shape;16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0" name="Google Shape;170;p28"/>
          <p:cNvSpPr txBox="1"/>
          <p:nvPr>
            <p:ph idx="3" type="body"/>
          </p:nvPr>
        </p:nvSpPr>
        <p:spPr>
          <a:xfrm>
            <a:off x="4800600" y="1632025"/>
            <a:ext cx="3982518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hoto and 2 columns">
  <p:cSld name="Title, Photo and 2 columns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4844441" y="1631950"/>
            <a:ext cx="1920240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9"/>
          <p:cNvSpPr txBox="1"/>
          <p:nvPr>
            <p:ph idx="2" type="body"/>
          </p:nvPr>
        </p:nvSpPr>
        <p:spPr>
          <a:xfrm>
            <a:off x="4844441" y="1187831"/>
            <a:ext cx="1920240" cy="44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29"/>
          <p:cNvSpPr/>
          <p:nvPr>
            <p:ph idx="3" type="pic"/>
          </p:nvPr>
        </p:nvSpPr>
        <p:spPr>
          <a:xfrm>
            <a:off x="0" y="1149350"/>
            <a:ext cx="4753474" cy="35076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29"/>
          <p:cNvSpPr txBox="1"/>
          <p:nvPr>
            <p:ph idx="4" type="body"/>
          </p:nvPr>
        </p:nvSpPr>
        <p:spPr>
          <a:xfrm>
            <a:off x="6862877" y="1632025"/>
            <a:ext cx="1920240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9"/>
          <p:cNvSpPr txBox="1"/>
          <p:nvPr>
            <p:ph idx="5" type="body"/>
          </p:nvPr>
        </p:nvSpPr>
        <p:spPr>
          <a:xfrm>
            <a:off x="6862877" y="1187906"/>
            <a:ext cx="1920240" cy="44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5" id="178" name="Google Shape;17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>
            <p:ph type="title"/>
          </p:nvPr>
        </p:nvSpPr>
        <p:spPr>
          <a:xfrm>
            <a:off x="564165" y="590550"/>
            <a:ext cx="8218952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2 columns 12pt">
  <p:cSld name="Content - 2 columns 12p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4756006" y="1187831"/>
            <a:ext cx="4023360" cy="44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5" id="183" name="Google Shape;18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>
            <p:ph type="title"/>
          </p:nvPr>
        </p:nvSpPr>
        <p:spPr>
          <a:xfrm>
            <a:off x="564165" y="590550"/>
            <a:ext cx="8218952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5" name="Google Shape;185;p30"/>
          <p:cNvSpPr txBox="1"/>
          <p:nvPr>
            <p:ph idx="2" type="body"/>
          </p:nvPr>
        </p:nvSpPr>
        <p:spPr>
          <a:xfrm>
            <a:off x="566876" y="1187906"/>
            <a:ext cx="4023360" cy="444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3" type="body"/>
          </p:nvPr>
        </p:nvSpPr>
        <p:spPr>
          <a:xfrm>
            <a:off x="566878" y="1632025"/>
            <a:ext cx="4023360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30"/>
          <p:cNvSpPr txBox="1"/>
          <p:nvPr>
            <p:ph idx="4" type="body"/>
          </p:nvPr>
        </p:nvSpPr>
        <p:spPr>
          <a:xfrm>
            <a:off x="4754710" y="1632025"/>
            <a:ext cx="4023360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Logo">
  <p:cSld name="Title slide with Logo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01.jpg" id="21" name="Google Shape;21;p4"/>
          <p:cNvPicPr preferRelativeResize="0"/>
          <p:nvPr/>
        </p:nvPicPr>
        <p:blipFill rotWithShape="1">
          <a:blip r:embed="rId2">
            <a:alphaModFix amt="27000"/>
          </a:blip>
          <a:srcRect b="0" l="0" r="0" t="0"/>
          <a:stretch/>
        </p:blipFill>
        <p:spPr>
          <a:xfrm>
            <a:off x="-15678" y="0"/>
            <a:ext cx="91714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b="23445" l="9901" r="0" t="23439"/>
          <a:stretch/>
        </p:blipFill>
        <p:spPr>
          <a:xfrm>
            <a:off x="1102625" y="979625"/>
            <a:ext cx="2892674" cy="5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054100" y="1626745"/>
            <a:ext cx="7740650" cy="661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1054100" y="2846503"/>
            <a:ext cx="7740650" cy="10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- 3 columns">
  <p:cSld name="1_Content - 3 column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descr="Picture 5" id="190" name="Google Shape;19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>
            <p:ph type="title"/>
          </p:nvPr>
        </p:nvSpPr>
        <p:spPr>
          <a:xfrm>
            <a:off x="564165" y="590550"/>
            <a:ext cx="8218952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566877" y="1187906"/>
            <a:ext cx="1984248" cy="444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1"/>
          <p:cNvSpPr txBox="1"/>
          <p:nvPr>
            <p:ph idx="2" type="body"/>
          </p:nvPr>
        </p:nvSpPr>
        <p:spPr>
          <a:xfrm>
            <a:off x="566877" y="1632025"/>
            <a:ext cx="1984248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idx="3" type="body"/>
          </p:nvPr>
        </p:nvSpPr>
        <p:spPr>
          <a:xfrm>
            <a:off x="2646443" y="1189419"/>
            <a:ext cx="1984248" cy="4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idx="4" type="body"/>
          </p:nvPr>
        </p:nvSpPr>
        <p:spPr>
          <a:xfrm>
            <a:off x="2646443" y="1631157"/>
            <a:ext cx="1984248" cy="3209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1"/>
          <p:cNvSpPr txBox="1"/>
          <p:nvPr>
            <p:ph idx="5" type="body"/>
          </p:nvPr>
        </p:nvSpPr>
        <p:spPr>
          <a:xfrm>
            <a:off x="4729242" y="1187113"/>
            <a:ext cx="1984248" cy="444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6" type="body"/>
          </p:nvPr>
        </p:nvSpPr>
        <p:spPr>
          <a:xfrm>
            <a:off x="4729242" y="1631232"/>
            <a:ext cx="1984248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1"/>
          <p:cNvSpPr txBox="1"/>
          <p:nvPr>
            <p:ph idx="7" type="body"/>
          </p:nvPr>
        </p:nvSpPr>
        <p:spPr>
          <a:xfrm>
            <a:off x="6796403" y="1191007"/>
            <a:ext cx="1984248" cy="44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8" type="body"/>
          </p:nvPr>
        </p:nvSpPr>
        <p:spPr>
          <a:xfrm>
            <a:off x="6796403" y="1631158"/>
            <a:ext cx="1984248" cy="3206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- Image and 3 columns">
  <p:cSld name="1_Content - Image and 3 columns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2736662" y="1188720"/>
            <a:ext cx="1965960" cy="351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2"/>
          <p:cNvSpPr/>
          <p:nvPr>
            <p:ph idx="2" type="pic"/>
          </p:nvPr>
        </p:nvSpPr>
        <p:spPr>
          <a:xfrm>
            <a:off x="0" y="1149350"/>
            <a:ext cx="2670048" cy="3715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2"/>
          <p:cNvSpPr txBox="1"/>
          <p:nvPr>
            <p:ph idx="3" type="body"/>
          </p:nvPr>
        </p:nvSpPr>
        <p:spPr>
          <a:xfrm>
            <a:off x="4775908" y="1188720"/>
            <a:ext cx="1965961" cy="351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2"/>
          <p:cNvSpPr txBox="1"/>
          <p:nvPr>
            <p:ph idx="4" type="body"/>
          </p:nvPr>
        </p:nvSpPr>
        <p:spPr>
          <a:xfrm>
            <a:off x="6815155" y="1188720"/>
            <a:ext cx="1967961" cy="351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5" id="206" name="Google Shape;20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>
            <p:ph type="title"/>
          </p:nvPr>
        </p:nvSpPr>
        <p:spPr>
          <a:xfrm>
            <a:off x="564165" y="590550"/>
            <a:ext cx="8218952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" name="Google Shape;208;p32"/>
          <p:cNvSpPr txBox="1"/>
          <p:nvPr>
            <p:ph idx="5" type="body"/>
          </p:nvPr>
        </p:nvSpPr>
        <p:spPr>
          <a:xfrm>
            <a:off x="2736662" y="1554480"/>
            <a:ext cx="1965960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1462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6" type="body"/>
          </p:nvPr>
        </p:nvSpPr>
        <p:spPr>
          <a:xfrm>
            <a:off x="4775909" y="1554480"/>
            <a:ext cx="1965960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1462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7" type="body"/>
          </p:nvPr>
        </p:nvSpPr>
        <p:spPr>
          <a:xfrm>
            <a:off x="6815156" y="1554480"/>
            <a:ext cx="1965960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1462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ase Study">
  <p:cSld name="1_Case Stud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2736662" y="1554480"/>
            <a:ext cx="1965960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1462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33"/>
          <p:cNvSpPr/>
          <p:nvPr>
            <p:ph idx="2" type="pic"/>
          </p:nvPr>
        </p:nvSpPr>
        <p:spPr>
          <a:xfrm>
            <a:off x="0" y="1149351"/>
            <a:ext cx="2670048" cy="2925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33"/>
          <p:cNvSpPr txBox="1"/>
          <p:nvPr>
            <p:ph idx="3" type="body"/>
          </p:nvPr>
        </p:nvSpPr>
        <p:spPr>
          <a:xfrm>
            <a:off x="4775909" y="1554480"/>
            <a:ext cx="1965960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1462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33"/>
          <p:cNvSpPr txBox="1"/>
          <p:nvPr>
            <p:ph idx="4" type="body"/>
          </p:nvPr>
        </p:nvSpPr>
        <p:spPr>
          <a:xfrm>
            <a:off x="6815156" y="1554480"/>
            <a:ext cx="1965960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1462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5" type="body"/>
          </p:nvPr>
        </p:nvSpPr>
        <p:spPr>
          <a:xfrm>
            <a:off x="3274" y="4147717"/>
            <a:ext cx="2666773" cy="695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 txBox="1"/>
          <p:nvPr/>
        </p:nvSpPr>
        <p:spPr>
          <a:xfrm>
            <a:off x="0" y="4147717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"/>
              <a:buFont typeface="Helvetica Neue"/>
              <a:buNone/>
            </a:pPr>
            <a:r>
              <a:rPr b="0" i="0" lang="en-US" sz="10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Technology details:</a:t>
            </a:r>
            <a:endParaRPr/>
          </a:p>
        </p:txBody>
      </p:sp>
      <p:sp>
        <p:nvSpPr>
          <p:cNvPr id="219" name="Google Shape;219;p33"/>
          <p:cNvSpPr txBox="1"/>
          <p:nvPr/>
        </p:nvSpPr>
        <p:spPr>
          <a:xfrm>
            <a:off x="2736662" y="1188719"/>
            <a:ext cx="1965960" cy="351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/>
          </a:p>
        </p:txBody>
      </p:sp>
      <p:sp>
        <p:nvSpPr>
          <p:cNvPr id="220" name="Google Shape;220;p33"/>
          <p:cNvSpPr txBox="1"/>
          <p:nvPr/>
        </p:nvSpPr>
        <p:spPr>
          <a:xfrm>
            <a:off x="4775908" y="1188719"/>
            <a:ext cx="1965961" cy="351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Approach</a:t>
            </a:r>
            <a:endParaRPr/>
          </a:p>
        </p:txBody>
      </p:sp>
      <p:sp>
        <p:nvSpPr>
          <p:cNvPr id="221" name="Google Shape;221;p33"/>
          <p:cNvSpPr txBox="1"/>
          <p:nvPr/>
        </p:nvSpPr>
        <p:spPr>
          <a:xfrm>
            <a:off x="6815156" y="1188719"/>
            <a:ext cx="1965960" cy="351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Outcome</a:t>
            </a:r>
            <a:endParaRPr/>
          </a:p>
        </p:txBody>
      </p:sp>
      <p:pic>
        <p:nvPicPr>
          <p:cNvPr descr="Picture 5" id="222" name="Google Shape;22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>
            <p:ph type="title"/>
          </p:nvPr>
        </p:nvSpPr>
        <p:spPr>
          <a:xfrm>
            <a:off x="564165" y="590550"/>
            <a:ext cx="8218952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72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2x2 White">
  <p:cSld name="Content - 2x2 White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226" name="Google Shape;226;p34"/>
          <p:cNvSpPr/>
          <p:nvPr>
            <p:ph idx="2" type="pic"/>
          </p:nvPr>
        </p:nvSpPr>
        <p:spPr>
          <a:xfrm>
            <a:off x="0" y="1075772"/>
            <a:ext cx="2670048" cy="2020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0" y="3110613"/>
            <a:ext cx="2670048" cy="20242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4587792" y="1073772"/>
            <a:ext cx="2670048" cy="2020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4587792" y="3110613"/>
            <a:ext cx="2670048" cy="2020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0" name="Google Shape;230;p34"/>
          <p:cNvCxnSpPr/>
          <p:nvPr/>
        </p:nvCxnSpPr>
        <p:spPr>
          <a:xfrm>
            <a:off x="4581441" y="1077727"/>
            <a:ext cx="1" cy="4065773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2670048" y="1076905"/>
            <a:ext cx="183134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6" type="body"/>
          </p:nvPr>
        </p:nvSpPr>
        <p:spPr>
          <a:xfrm>
            <a:off x="2670049" y="1508277"/>
            <a:ext cx="1831340" cy="1572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7" type="body"/>
          </p:nvPr>
        </p:nvSpPr>
        <p:spPr>
          <a:xfrm>
            <a:off x="7257840" y="1074523"/>
            <a:ext cx="183134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8" type="body"/>
          </p:nvPr>
        </p:nvSpPr>
        <p:spPr>
          <a:xfrm>
            <a:off x="7257841" y="1505895"/>
            <a:ext cx="1831340" cy="1572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9" type="body"/>
          </p:nvPr>
        </p:nvSpPr>
        <p:spPr>
          <a:xfrm>
            <a:off x="2668432" y="3114972"/>
            <a:ext cx="183134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" name="Google Shape;236;p34"/>
          <p:cNvSpPr txBox="1"/>
          <p:nvPr>
            <p:ph idx="13" type="body"/>
          </p:nvPr>
        </p:nvSpPr>
        <p:spPr>
          <a:xfrm>
            <a:off x="2668433" y="3546344"/>
            <a:ext cx="1831340" cy="1572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7" name="Google Shape;237;p34"/>
          <p:cNvCxnSpPr/>
          <p:nvPr/>
        </p:nvCxnSpPr>
        <p:spPr>
          <a:xfrm>
            <a:off x="0" y="3101019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8" name="Google Shape;238;p34"/>
          <p:cNvSpPr txBox="1"/>
          <p:nvPr>
            <p:ph idx="14" type="body"/>
          </p:nvPr>
        </p:nvSpPr>
        <p:spPr>
          <a:xfrm>
            <a:off x="7257841" y="3114305"/>
            <a:ext cx="183134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4"/>
          <p:cNvSpPr txBox="1"/>
          <p:nvPr>
            <p:ph idx="15" type="body"/>
          </p:nvPr>
        </p:nvSpPr>
        <p:spPr>
          <a:xfrm>
            <a:off x="7257842" y="3545677"/>
            <a:ext cx="1831340" cy="1572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5" id="240" name="Google Shape;24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 txBox="1"/>
          <p:nvPr>
            <p:ph type="title"/>
          </p:nvPr>
        </p:nvSpPr>
        <p:spPr>
          <a:xfrm>
            <a:off x="564165" y="590550"/>
            <a:ext cx="8218952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72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2x2 Black">
  <p:cSld name="Content - 2x2 Black">
    <p:bg>
      <p:bgPr>
        <a:solidFill>
          <a:schemeClr val="dk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244" name="Google Shape;244;p35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5" name="Google Shape;24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/>
          <p:nvPr>
            <p:ph idx="2" type="pic"/>
          </p:nvPr>
        </p:nvSpPr>
        <p:spPr>
          <a:xfrm>
            <a:off x="0" y="1075772"/>
            <a:ext cx="2670048" cy="2020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/>
          <p:nvPr>
            <p:ph idx="3" type="pic"/>
          </p:nvPr>
        </p:nvSpPr>
        <p:spPr>
          <a:xfrm>
            <a:off x="0" y="3110613"/>
            <a:ext cx="2670048" cy="20242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>
            <p:ph idx="4" type="pic"/>
          </p:nvPr>
        </p:nvSpPr>
        <p:spPr>
          <a:xfrm>
            <a:off x="4587792" y="1073772"/>
            <a:ext cx="2670048" cy="2020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35"/>
          <p:cNvSpPr/>
          <p:nvPr>
            <p:ph idx="5" type="pic"/>
          </p:nvPr>
        </p:nvSpPr>
        <p:spPr>
          <a:xfrm>
            <a:off x="4587792" y="3110613"/>
            <a:ext cx="2670048" cy="2020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50" name="Google Shape;250;p35"/>
          <p:cNvCxnSpPr/>
          <p:nvPr/>
        </p:nvCxnSpPr>
        <p:spPr>
          <a:xfrm>
            <a:off x="4581441" y="1077727"/>
            <a:ext cx="1" cy="4065773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35"/>
          <p:cNvSpPr txBox="1"/>
          <p:nvPr>
            <p:ph idx="1" type="body"/>
          </p:nvPr>
        </p:nvSpPr>
        <p:spPr>
          <a:xfrm>
            <a:off x="2670048" y="1076905"/>
            <a:ext cx="183134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DCDD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A5DCD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35"/>
          <p:cNvSpPr txBox="1"/>
          <p:nvPr>
            <p:ph idx="6" type="body"/>
          </p:nvPr>
        </p:nvSpPr>
        <p:spPr>
          <a:xfrm>
            <a:off x="2670049" y="1508277"/>
            <a:ext cx="1831340" cy="1572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5"/>
          <p:cNvSpPr txBox="1"/>
          <p:nvPr>
            <p:ph idx="7" type="body"/>
          </p:nvPr>
        </p:nvSpPr>
        <p:spPr>
          <a:xfrm>
            <a:off x="7257840" y="1074523"/>
            <a:ext cx="183134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DCDD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A5DCD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35"/>
          <p:cNvSpPr txBox="1"/>
          <p:nvPr>
            <p:ph idx="8" type="body"/>
          </p:nvPr>
        </p:nvSpPr>
        <p:spPr>
          <a:xfrm>
            <a:off x="7257841" y="1505895"/>
            <a:ext cx="1831340" cy="1572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35"/>
          <p:cNvSpPr txBox="1"/>
          <p:nvPr>
            <p:ph idx="9" type="body"/>
          </p:nvPr>
        </p:nvSpPr>
        <p:spPr>
          <a:xfrm>
            <a:off x="2668432" y="3114972"/>
            <a:ext cx="183134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DCDD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A5DCD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35"/>
          <p:cNvSpPr txBox="1"/>
          <p:nvPr>
            <p:ph idx="13" type="body"/>
          </p:nvPr>
        </p:nvSpPr>
        <p:spPr>
          <a:xfrm>
            <a:off x="2668433" y="3546344"/>
            <a:ext cx="1831340" cy="1572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57" name="Google Shape;257;p35"/>
          <p:cNvCxnSpPr/>
          <p:nvPr/>
        </p:nvCxnSpPr>
        <p:spPr>
          <a:xfrm>
            <a:off x="0" y="3101019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8" name="Google Shape;258;p35"/>
          <p:cNvSpPr txBox="1"/>
          <p:nvPr>
            <p:ph idx="14" type="body"/>
          </p:nvPr>
        </p:nvSpPr>
        <p:spPr>
          <a:xfrm>
            <a:off x="7257841" y="3114305"/>
            <a:ext cx="183134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DCDD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A5DCD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5"/>
          <p:cNvSpPr txBox="1"/>
          <p:nvPr>
            <p:ph idx="15" type="body"/>
          </p:nvPr>
        </p:nvSpPr>
        <p:spPr>
          <a:xfrm>
            <a:off x="7257842" y="3545677"/>
            <a:ext cx="1831340" cy="1572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35"/>
          <p:cNvSpPr txBox="1"/>
          <p:nvPr>
            <p:ph type="title"/>
          </p:nvPr>
        </p:nvSpPr>
        <p:spPr>
          <a:xfrm>
            <a:off x="570590" y="598682"/>
            <a:ext cx="8220456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72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 only + logo">
  <p:cSld name="1_White only + logo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 photo 2">
  <p:cSld name="Title slide w photo 2">
    <p:bg>
      <p:bgPr>
        <a:solidFill>
          <a:schemeClr val="dk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 Light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5" name="Google Shape;265;p37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266" name="Google Shape;266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747" y="179909"/>
            <a:ext cx="1172354" cy="21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only">
  <p:cSld name="Black only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LG">
  <p:cSld name="Title and Content LG"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idx="1" type="body"/>
          </p:nvPr>
        </p:nvSpPr>
        <p:spPr>
          <a:xfrm>
            <a:off x="659884" y="1184092"/>
            <a:ext cx="75063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988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Merriweather Sans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39"/>
          <p:cNvSpPr txBox="1"/>
          <p:nvPr>
            <p:ph idx="2" type="body"/>
          </p:nvPr>
        </p:nvSpPr>
        <p:spPr>
          <a:xfrm>
            <a:off x="659885" y="682417"/>
            <a:ext cx="75063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71" name="Google Shape;27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7316" y="168137"/>
            <a:ext cx="946843" cy="16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561755" y="638508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77" name="Google Shape;277;p41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278" name="Google Shape;278;p41"/>
          <p:cNvPicPr preferRelativeResize="0"/>
          <p:nvPr/>
        </p:nvPicPr>
        <p:blipFill rotWithShape="1">
          <a:blip r:embed="rId2">
            <a:alphaModFix/>
          </a:blip>
          <a:srcRect b="2624" l="0" r="0" t="2615"/>
          <a:stretch/>
        </p:blipFill>
        <p:spPr>
          <a:xfrm>
            <a:off x="-12" y="29775"/>
            <a:ext cx="1484122" cy="47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005" y="141125"/>
            <a:ext cx="1152796" cy="4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genda">
  <p:cSld name="1_Agenda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descr="Picture 5" id="28" name="Google Shape;2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566878" y="1149350"/>
            <a:ext cx="8215174" cy="368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elvetica Neue"/>
              <a:buAutoNum type="arabicPeriod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bg>
      <p:bgPr>
        <a:solidFill>
          <a:schemeClr val="dk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03.jpg" id="281" name="Google Shape;281;p42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-7056" y="0"/>
            <a:ext cx="9171431" cy="52457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01.jpg" id="282" name="Google Shape;282;p42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-15678" y="0"/>
            <a:ext cx="91714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2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9198" y="1665087"/>
            <a:ext cx="5665604" cy="181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Logo">
  <p:cSld name="Title slide with Logo">
    <p:bg>
      <p:bgPr>
        <a:solidFill>
          <a:schemeClr val="dk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01.jpg" id="286" name="Google Shape;286;p43"/>
          <p:cNvPicPr preferRelativeResize="0"/>
          <p:nvPr/>
        </p:nvPicPr>
        <p:blipFill rotWithShape="1">
          <a:blip r:embed="rId2">
            <a:alphaModFix amt="27000"/>
          </a:blip>
          <a:srcRect b="0" l="0" r="0" t="0"/>
          <a:stretch/>
        </p:blipFill>
        <p:spPr>
          <a:xfrm>
            <a:off x="-15678" y="0"/>
            <a:ext cx="91714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3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288" name="Google Shape;288;p43"/>
          <p:cNvSpPr txBox="1"/>
          <p:nvPr>
            <p:ph idx="1" type="body"/>
          </p:nvPr>
        </p:nvSpPr>
        <p:spPr>
          <a:xfrm>
            <a:off x="1054100" y="1626745"/>
            <a:ext cx="77406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 Light"/>
              <a:buNone/>
              <a:defRPr i="0" sz="3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 Light"/>
              <a:buNone/>
              <a:defRPr i="0" sz="3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 Light"/>
              <a:buNone/>
              <a:defRPr i="0" sz="3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 Light"/>
              <a:buNone/>
              <a:defRPr i="0" sz="3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 Light"/>
              <a:buNone/>
              <a:defRPr i="0" sz="3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89" name="Google Shape;289;p43"/>
          <p:cNvSpPr txBox="1"/>
          <p:nvPr>
            <p:ph idx="2" type="body"/>
          </p:nvPr>
        </p:nvSpPr>
        <p:spPr>
          <a:xfrm>
            <a:off x="1054100" y="2846503"/>
            <a:ext cx="77406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25" y="575975"/>
            <a:ext cx="4061351" cy="129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type="title"/>
          </p:nvPr>
        </p:nvSpPr>
        <p:spPr>
          <a:xfrm>
            <a:off x="563961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93" name="Google Shape;293;p44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294" name="Google Shape;294;p44"/>
          <p:cNvSpPr txBox="1"/>
          <p:nvPr>
            <p:ph idx="1" type="body"/>
          </p:nvPr>
        </p:nvSpPr>
        <p:spPr>
          <a:xfrm>
            <a:off x="555321" y="1149350"/>
            <a:ext cx="77280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elvetica Neue"/>
              <a:buAutoNum type="arabicPeriod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95" name="Google Shape;295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8pt">
  <p:cSld name="Title and Content 18p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563964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98" name="Google Shape;298;p45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299" name="Google Shape;299;p45"/>
          <p:cNvSpPr txBox="1"/>
          <p:nvPr>
            <p:ph idx="1" type="body"/>
          </p:nvPr>
        </p:nvSpPr>
        <p:spPr>
          <a:xfrm>
            <a:off x="563964" y="1149350"/>
            <a:ext cx="77280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0" name="Google Shape;30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6pt">
  <p:cSld name="Title and Content 16pt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03" name="Google Shape;303;p46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559461" y="1149350"/>
            <a:ext cx="77280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5" name="Google Shape;305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Content 16pt">
  <p:cSld name="Title, Subtitle and Content 16pt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08" name="Google Shape;308;p47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09" name="Google Shape;309;p47"/>
          <p:cNvSpPr txBox="1"/>
          <p:nvPr>
            <p:ph idx="1" type="body"/>
          </p:nvPr>
        </p:nvSpPr>
        <p:spPr>
          <a:xfrm>
            <a:off x="565056" y="1631950"/>
            <a:ext cx="77280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527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0987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p47"/>
          <p:cNvSpPr txBox="1"/>
          <p:nvPr>
            <p:ph idx="2" type="body"/>
          </p:nvPr>
        </p:nvSpPr>
        <p:spPr>
          <a:xfrm>
            <a:off x="565056" y="1149350"/>
            <a:ext cx="7728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11" name="Google Shape;311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hoto and Content">
  <p:cSld name="Title, Photo and Content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title"/>
          </p:nvPr>
        </p:nvSpPr>
        <p:spPr>
          <a:xfrm>
            <a:off x="563960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14" name="Google Shape;314;p48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15" name="Google Shape;315;p48"/>
          <p:cNvSpPr txBox="1"/>
          <p:nvPr>
            <p:ph idx="1" type="body"/>
          </p:nvPr>
        </p:nvSpPr>
        <p:spPr>
          <a:xfrm>
            <a:off x="4800600" y="1149350"/>
            <a:ext cx="39813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527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0987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8"/>
          <p:cNvSpPr/>
          <p:nvPr>
            <p:ph idx="2" type="pic"/>
          </p:nvPr>
        </p:nvSpPr>
        <p:spPr>
          <a:xfrm>
            <a:off x="0" y="1149350"/>
            <a:ext cx="4753500" cy="3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17" name="Google Shape;317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hoto and Content w. Subtitle 14pt">
  <p:cSld name="Title, Photo and Content w. Subtitle 14pt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type="title"/>
          </p:nvPr>
        </p:nvSpPr>
        <p:spPr>
          <a:xfrm>
            <a:off x="563960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20" name="Google Shape;320;p49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21" name="Google Shape;321;p49"/>
          <p:cNvSpPr txBox="1"/>
          <p:nvPr>
            <p:ph idx="1" type="body"/>
          </p:nvPr>
        </p:nvSpPr>
        <p:spPr>
          <a:xfrm>
            <a:off x="4800600" y="1631950"/>
            <a:ext cx="39813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0987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p49"/>
          <p:cNvSpPr txBox="1"/>
          <p:nvPr>
            <p:ph idx="2" type="body"/>
          </p:nvPr>
        </p:nvSpPr>
        <p:spPr>
          <a:xfrm>
            <a:off x="4800600" y="1187831"/>
            <a:ext cx="3981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Google Shape;323;p49"/>
          <p:cNvSpPr/>
          <p:nvPr>
            <p:ph idx="3" type="pic"/>
          </p:nvPr>
        </p:nvSpPr>
        <p:spPr>
          <a:xfrm>
            <a:off x="0" y="1149350"/>
            <a:ext cx="4753500" cy="3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24" name="Google Shape;324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hoto and Content w. Subtitle 12pt">
  <p:cSld name="Title, Photo and Content w. Subtitle 12pt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title"/>
          </p:nvPr>
        </p:nvSpPr>
        <p:spPr>
          <a:xfrm>
            <a:off x="563963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27" name="Google Shape;327;p50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28" name="Google Shape;328;p50"/>
          <p:cNvSpPr txBox="1"/>
          <p:nvPr>
            <p:ph idx="1" type="body"/>
          </p:nvPr>
        </p:nvSpPr>
        <p:spPr>
          <a:xfrm>
            <a:off x="4800600" y="1631950"/>
            <a:ext cx="39813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p50"/>
          <p:cNvSpPr txBox="1"/>
          <p:nvPr>
            <p:ph idx="2" type="body"/>
          </p:nvPr>
        </p:nvSpPr>
        <p:spPr>
          <a:xfrm>
            <a:off x="4800600" y="1187831"/>
            <a:ext cx="3981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50"/>
          <p:cNvSpPr/>
          <p:nvPr>
            <p:ph idx="3" type="pic"/>
          </p:nvPr>
        </p:nvSpPr>
        <p:spPr>
          <a:xfrm>
            <a:off x="0" y="1149350"/>
            <a:ext cx="4753500" cy="3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31" name="Google Shape;331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hoto and 2 columns">
  <p:cSld name="Title, Photo and 2 column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type="title"/>
          </p:nvPr>
        </p:nvSpPr>
        <p:spPr>
          <a:xfrm>
            <a:off x="564165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34" name="Google Shape;334;p51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35" name="Google Shape;335;p51"/>
          <p:cNvSpPr txBox="1"/>
          <p:nvPr>
            <p:ph idx="1" type="body"/>
          </p:nvPr>
        </p:nvSpPr>
        <p:spPr>
          <a:xfrm>
            <a:off x="4800600" y="1631950"/>
            <a:ext cx="19203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51"/>
          <p:cNvSpPr txBox="1"/>
          <p:nvPr>
            <p:ph idx="2" type="body"/>
          </p:nvPr>
        </p:nvSpPr>
        <p:spPr>
          <a:xfrm>
            <a:off x="4800600" y="1187831"/>
            <a:ext cx="1920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" name="Google Shape;337;p51"/>
          <p:cNvSpPr/>
          <p:nvPr>
            <p:ph idx="3" type="pic"/>
          </p:nvPr>
        </p:nvSpPr>
        <p:spPr>
          <a:xfrm>
            <a:off x="0" y="1149350"/>
            <a:ext cx="4753500" cy="3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p51"/>
          <p:cNvSpPr txBox="1"/>
          <p:nvPr>
            <p:ph idx="4" type="body"/>
          </p:nvPr>
        </p:nvSpPr>
        <p:spPr>
          <a:xfrm>
            <a:off x="6862877" y="1632025"/>
            <a:ext cx="19203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" name="Google Shape;339;p51"/>
          <p:cNvSpPr txBox="1"/>
          <p:nvPr>
            <p:ph idx="5" type="body"/>
          </p:nvPr>
        </p:nvSpPr>
        <p:spPr>
          <a:xfrm>
            <a:off x="6862877" y="1187906"/>
            <a:ext cx="1920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0" name="Google Shape;34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hoto and Content">
  <p:cSld name="Title, Photo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3" name="Google Shape;33;p6"/>
          <p:cNvSpPr/>
          <p:nvPr>
            <p:ph idx="2" type="pic"/>
          </p:nvPr>
        </p:nvSpPr>
        <p:spPr>
          <a:xfrm>
            <a:off x="0" y="1149350"/>
            <a:ext cx="4753474" cy="35076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5"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800600" y="1149350"/>
            <a:ext cx="3982518" cy="368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0987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2 columns 14pt">
  <p:cSld name="Content - 2 columns 14p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 txBox="1"/>
          <p:nvPr>
            <p:ph type="title"/>
          </p:nvPr>
        </p:nvSpPr>
        <p:spPr>
          <a:xfrm>
            <a:off x="564165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43" name="Google Shape;343;p52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44" name="Google Shape;344;p52"/>
          <p:cNvSpPr txBox="1"/>
          <p:nvPr>
            <p:ph idx="1" type="body"/>
          </p:nvPr>
        </p:nvSpPr>
        <p:spPr>
          <a:xfrm>
            <a:off x="564165" y="1632025"/>
            <a:ext cx="37491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0987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2"/>
          <p:cNvSpPr txBox="1"/>
          <p:nvPr>
            <p:ph idx="2" type="body"/>
          </p:nvPr>
        </p:nvSpPr>
        <p:spPr>
          <a:xfrm>
            <a:off x="564165" y="1187906"/>
            <a:ext cx="3749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2"/>
          <p:cNvSpPr txBox="1"/>
          <p:nvPr>
            <p:ph idx="3" type="body"/>
          </p:nvPr>
        </p:nvSpPr>
        <p:spPr>
          <a:xfrm>
            <a:off x="4800162" y="1631950"/>
            <a:ext cx="37491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0987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52"/>
          <p:cNvSpPr txBox="1"/>
          <p:nvPr>
            <p:ph idx="4" type="body"/>
          </p:nvPr>
        </p:nvSpPr>
        <p:spPr>
          <a:xfrm>
            <a:off x="4800162" y="1187831"/>
            <a:ext cx="3749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8" name="Google Shape;348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2 columns 12pt">
  <p:cSld name="Content - 2 columns 12pt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title"/>
          </p:nvPr>
        </p:nvSpPr>
        <p:spPr>
          <a:xfrm>
            <a:off x="563285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1" name="Google Shape;351;p53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52" name="Google Shape;352;p53"/>
          <p:cNvSpPr txBox="1"/>
          <p:nvPr>
            <p:ph idx="1" type="body"/>
          </p:nvPr>
        </p:nvSpPr>
        <p:spPr>
          <a:xfrm>
            <a:off x="563285" y="1632025"/>
            <a:ext cx="37491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53"/>
          <p:cNvSpPr txBox="1"/>
          <p:nvPr>
            <p:ph idx="2" type="body"/>
          </p:nvPr>
        </p:nvSpPr>
        <p:spPr>
          <a:xfrm>
            <a:off x="563285" y="1187906"/>
            <a:ext cx="3749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" name="Google Shape;354;p53"/>
          <p:cNvSpPr txBox="1"/>
          <p:nvPr>
            <p:ph idx="3" type="body"/>
          </p:nvPr>
        </p:nvSpPr>
        <p:spPr>
          <a:xfrm>
            <a:off x="4800162" y="1631950"/>
            <a:ext cx="37491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4" type="body"/>
          </p:nvPr>
        </p:nvSpPr>
        <p:spPr>
          <a:xfrm>
            <a:off x="4800162" y="1187831"/>
            <a:ext cx="3749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56" name="Google Shape;35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3 columns">
  <p:cSld name="Content - 3 columns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type="title"/>
          </p:nvPr>
        </p:nvSpPr>
        <p:spPr>
          <a:xfrm>
            <a:off x="566878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9" name="Google Shape;359;p54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60" name="Google Shape;360;p54"/>
          <p:cNvSpPr txBox="1"/>
          <p:nvPr>
            <p:ph idx="1" type="body"/>
          </p:nvPr>
        </p:nvSpPr>
        <p:spPr>
          <a:xfrm>
            <a:off x="566878" y="1632025"/>
            <a:ext cx="23775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Google Shape;361;p54"/>
          <p:cNvSpPr txBox="1"/>
          <p:nvPr>
            <p:ph idx="2" type="body"/>
          </p:nvPr>
        </p:nvSpPr>
        <p:spPr>
          <a:xfrm>
            <a:off x="566878" y="1187906"/>
            <a:ext cx="2377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54"/>
          <p:cNvSpPr txBox="1"/>
          <p:nvPr>
            <p:ph idx="3" type="body"/>
          </p:nvPr>
        </p:nvSpPr>
        <p:spPr>
          <a:xfrm>
            <a:off x="3269300" y="1631950"/>
            <a:ext cx="23775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54"/>
          <p:cNvSpPr txBox="1"/>
          <p:nvPr>
            <p:ph idx="4" type="body"/>
          </p:nvPr>
        </p:nvSpPr>
        <p:spPr>
          <a:xfrm>
            <a:off x="3269300" y="1187831"/>
            <a:ext cx="2377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54"/>
          <p:cNvSpPr txBox="1"/>
          <p:nvPr>
            <p:ph idx="5" type="body"/>
          </p:nvPr>
        </p:nvSpPr>
        <p:spPr>
          <a:xfrm>
            <a:off x="5985091" y="1632025"/>
            <a:ext cx="23775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8606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54"/>
          <p:cNvSpPr txBox="1"/>
          <p:nvPr>
            <p:ph idx="6" type="body"/>
          </p:nvPr>
        </p:nvSpPr>
        <p:spPr>
          <a:xfrm>
            <a:off x="5985091" y="1187906"/>
            <a:ext cx="2377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6" name="Google Shape;36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solidFill>
          <a:schemeClr val="dk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01.jpg" id="368" name="Google Shape;368;p55"/>
          <p:cNvPicPr preferRelativeResize="0"/>
          <p:nvPr/>
        </p:nvPicPr>
        <p:blipFill rotWithShape="1">
          <a:blip r:embed="rId2">
            <a:alphaModFix amt="27000"/>
          </a:blip>
          <a:srcRect b="0" l="0" r="0" t="0"/>
          <a:stretch/>
        </p:blipFill>
        <p:spPr>
          <a:xfrm>
            <a:off x="-15678" y="0"/>
            <a:ext cx="91714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5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70" name="Google Shape;370;p55"/>
          <p:cNvSpPr txBox="1"/>
          <p:nvPr>
            <p:ph idx="1" type="body"/>
          </p:nvPr>
        </p:nvSpPr>
        <p:spPr>
          <a:xfrm>
            <a:off x="1935535" y="1621179"/>
            <a:ext cx="52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 Light"/>
              <a:buNone/>
              <a:defRPr i="0" sz="44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  <a:defRPr i="0" sz="2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None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None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pic>
        <p:nvPicPr>
          <p:cNvPr id="371" name="Google Shape;3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 2">
    <p:bg>
      <p:bgPr>
        <a:solidFill>
          <a:schemeClr val="dk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eting 1.jpg" id="373" name="Google Shape;373;p5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-27432" y="-1"/>
            <a:ext cx="9171431" cy="517599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6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375" name="Google Shape;37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8420" y="2021990"/>
            <a:ext cx="4407161" cy="790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Divider 1">
    <p:bg>
      <p:bgPr>
        <a:solidFill>
          <a:schemeClr val="dk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/>
          <p:nvPr/>
        </p:nvSpPr>
        <p:spPr>
          <a:xfrm>
            <a:off x="0" y="2332"/>
            <a:ext cx="9148500" cy="5143500"/>
          </a:xfrm>
          <a:prstGeom prst="rect">
            <a:avLst/>
          </a:prstGeom>
          <a:solidFill>
            <a:srgbClr val="2A8280">
              <a:alpha val="662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lide 4.jpg" id="378" name="Google Shape;378;p57"/>
          <p:cNvPicPr preferRelativeResize="0"/>
          <p:nvPr/>
        </p:nvPicPr>
        <p:blipFill rotWithShape="1">
          <a:blip r:embed="rId2">
            <a:alphaModFix amt="15000"/>
          </a:blip>
          <a:srcRect b="0" l="299" r="0" t="0"/>
          <a:stretch/>
        </p:blipFill>
        <p:spPr>
          <a:xfrm>
            <a:off x="0" y="233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7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80" name="Google Shape;380;p57"/>
          <p:cNvSpPr txBox="1"/>
          <p:nvPr>
            <p:ph idx="1" type="body"/>
          </p:nvPr>
        </p:nvSpPr>
        <p:spPr>
          <a:xfrm>
            <a:off x="1054100" y="1623693"/>
            <a:ext cx="77280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  <a:defRPr i="0" sz="36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  <a:defRPr i="0" sz="1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81" name="Google Shape;381;p57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2" name="Google Shape;3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">
  <p:cSld name="Divider 2">
    <p:bg>
      <p:bgPr>
        <a:solidFill>
          <a:schemeClr val="dk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"/>
          <p:cNvSpPr/>
          <p:nvPr/>
        </p:nvSpPr>
        <p:spPr>
          <a:xfrm>
            <a:off x="-9477" y="-121"/>
            <a:ext cx="9171300" cy="5152500"/>
          </a:xfrm>
          <a:prstGeom prst="rect">
            <a:avLst/>
          </a:prstGeom>
          <a:solidFill>
            <a:srgbClr val="277B79">
              <a:alpha val="6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lide 06.jpg" id="385" name="Google Shape;385;p58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-27432" y="-1"/>
            <a:ext cx="9171431" cy="515761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8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7" name="Google Shape;387;p58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88" name="Google Shape;388;p58"/>
          <p:cNvSpPr txBox="1"/>
          <p:nvPr>
            <p:ph idx="1" type="body"/>
          </p:nvPr>
        </p:nvSpPr>
        <p:spPr>
          <a:xfrm>
            <a:off x="1054100" y="1623693"/>
            <a:ext cx="77280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  <a:defRPr i="0" sz="2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None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None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pic>
        <p:nvPicPr>
          <p:cNvPr id="389" name="Google Shape;3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chemeClr val="dk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/>
          <p:nvPr/>
        </p:nvSpPr>
        <p:spPr>
          <a:xfrm>
            <a:off x="0" y="-3825"/>
            <a:ext cx="9153000" cy="5161800"/>
          </a:xfrm>
          <a:prstGeom prst="rect">
            <a:avLst/>
          </a:prstGeom>
          <a:solidFill>
            <a:srgbClr val="2A8280">
              <a:alpha val="662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lide 07.jpg" id="392" name="Google Shape;392;p59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-23397" y="-3825"/>
            <a:ext cx="917143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9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94" name="Google Shape;394;p59"/>
          <p:cNvSpPr txBox="1"/>
          <p:nvPr>
            <p:ph idx="1" type="body"/>
          </p:nvPr>
        </p:nvSpPr>
        <p:spPr>
          <a:xfrm>
            <a:off x="1054100" y="1623693"/>
            <a:ext cx="77280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 Light"/>
              <a:buNone/>
              <a:defRPr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  <a:defRPr i="0" sz="2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None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None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95" name="Google Shape;395;p59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6" name="Google Shape;3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1">
  <p:cSld name="Key Message 1">
    <p:bg>
      <p:bgPr>
        <a:solidFill>
          <a:schemeClr val="dk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7.jpg" id="398" name="Google Shape;398;p60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>
            <a:off x="-16759" y="-8647"/>
            <a:ext cx="9171431" cy="516440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0"/>
          <p:cNvSpPr txBox="1"/>
          <p:nvPr>
            <p:ph type="title"/>
          </p:nvPr>
        </p:nvSpPr>
        <p:spPr>
          <a:xfrm>
            <a:off x="563964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00" name="Google Shape;400;p60"/>
          <p:cNvSpPr txBox="1"/>
          <p:nvPr>
            <p:ph idx="1" type="body"/>
          </p:nvPr>
        </p:nvSpPr>
        <p:spPr>
          <a:xfrm>
            <a:off x="563964" y="1149350"/>
            <a:ext cx="77280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1" name="Google Shape;401;p60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402" name="Google Shape;402;p60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3" name="Google Shape;4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2">
  <p:cSld name="Key Message 2">
    <p:bg>
      <p:bgPr>
        <a:solidFill>
          <a:schemeClr val="dk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8.jpg" id="405" name="Google Shape;405;p61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-1"/>
            <a:ext cx="9171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1"/>
          <p:cNvSpPr txBox="1"/>
          <p:nvPr>
            <p:ph type="title"/>
          </p:nvPr>
        </p:nvSpPr>
        <p:spPr>
          <a:xfrm>
            <a:off x="563964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07" name="Google Shape;407;p61"/>
          <p:cNvSpPr txBox="1"/>
          <p:nvPr>
            <p:ph idx="1" type="body"/>
          </p:nvPr>
        </p:nvSpPr>
        <p:spPr>
          <a:xfrm>
            <a:off x="563964" y="1149350"/>
            <a:ext cx="77280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8" name="Google Shape;408;p61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409" name="Google Shape;409;p61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0" name="Google Shape;4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hoto and Content w. Subtitle 14pt">
  <p:cSld name="Title, Photo and Content w. Subtitle 14p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800600" y="1187831"/>
            <a:ext cx="3981450" cy="44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7"/>
          <p:cNvSpPr/>
          <p:nvPr>
            <p:ph idx="2" type="pic"/>
          </p:nvPr>
        </p:nvSpPr>
        <p:spPr>
          <a:xfrm>
            <a:off x="0" y="1149350"/>
            <a:ext cx="4753474" cy="35076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5" id="41" name="Google Shape;4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4800600" y="1632025"/>
            <a:ext cx="3982518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0987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3">
  <p:cSld name="Key Message 3">
    <p:bg>
      <p:bgPr>
        <a:solidFill>
          <a:schemeClr val="dk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14. jpg" id="412" name="Google Shape;412;p62"/>
          <p:cNvPicPr preferRelativeResize="0"/>
          <p:nvPr/>
        </p:nvPicPr>
        <p:blipFill rotWithShape="1">
          <a:blip r:embed="rId2">
            <a:alphaModFix amt="23000"/>
          </a:blip>
          <a:srcRect b="0" l="0" r="0" t="0"/>
          <a:stretch/>
        </p:blipFill>
        <p:spPr>
          <a:xfrm>
            <a:off x="-6319" y="0"/>
            <a:ext cx="9169449" cy="515264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2"/>
          <p:cNvSpPr txBox="1"/>
          <p:nvPr>
            <p:ph type="title"/>
          </p:nvPr>
        </p:nvSpPr>
        <p:spPr>
          <a:xfrm>
            <a:off x="563964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14" name="Google Shape;414;p62"/>
          <p:cNvSpPr txBox="1"/>
          <p:nvPr>
            <p:ph idx="1" type="body"/>
          </p:nvPr>
        </p:nvSpPr>
        <p:spPr>
          <a:xfrm>
            <a:off x="563964" y="1149350"/>
            <a:ext cx="77280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62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416" name="Google Shape;416;p62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7" name="Google Shape;4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4">
  <p:cSld name="Key Message 4">
    <p:bg>
      <p:bgPr>
        <a:solidFill>
          <a:schemeClr val="dk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10.jpg" id="419" name="Google Shape;419;p63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-13288" y="-1"/>
            <a:ext cx="9162289" cy="5177552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3"/>
          <p:cNvSpPr txBox="1"/>
          <p:nvPr>
            <p:ph type="title"/>
          </p:nvPr>
        </p:nvSpPr>
        <p:spPr>
          <a:xfrm>
            <a:off x="563964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21" name="Google Shape;421;p63"/>
          <p:cNvSpPr txBox="1"/>
          <p:nvPr>
            <p:ph idx="1" type="body"/>
          </p:nvPr>
        </p:nvSpPr>
        <p:spPr>
          <a:xfrm>
            <a:off x="563964" y="1149350"/>
            <a:ext cx="77280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2" name="Google Shape;422;p63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423" name="Google Shape;423;p63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4" name="Google Shape;42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5">
  <p:cSld name="Key Message 5">
    <p:bg>
      <p:bgPr>
        <a:solidFill>
          <a:schemeClr val="dk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11.jpg" id="426" name="Google Shape;426;p64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-20000" y="-1"/>
            <a:ext cx="9171432" cy="516099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4"/>
          <p:cNvSpPr txBox="1"/>
          <p:nvPr>
            <p:ph type="title"/>
          </p:nvPr>
        </p:nvSpPr>
        <p:spPr>
          <a:xfrm>
            <a:off x="563964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28" name="Google Shape;428;p64"/>
          <p:cNvSpPr txBox="1"/>
          <p:nvPr>
            <p:ph idx="1" type="body"/>
          </p:nvPr>
        </p:nvSpPr>
        <p:spPr>
          <a:xfrm>
            <a:off x="563964" y="1149350"/>
            <a:ext cx="77280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9" name="Google Shape;429;p64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430" name="Google Shape;430;p64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1" name="Google Shape;43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6">
  <p:cSld name="Key Message 6">
    <p:bg>
      <p:bgPr>
        <a:solidFill>
          <a:schemeClr val="dk1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am discussion.jpg" id="433" name="Google Shape;433;p65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11457" y="0"/>
            <a:ext cx="91325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5"/>
          <p:cNvSpPr txBox="1"/>
          <p:nvPr>
            <p:ph type="title"/>
          </p:nvPr>
        </p:nvSpPr>
        <p:spPr>
          <a:xfrm>
            <a:off x="563964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5" name="Google Shape;435;p65"/>
          <p:cNvSpPr txBox="1"/>
          <p:nvPr>
            <p:ph idx="1" type="body"/>
          </p:nvPr>
        </p:nvSpPr>
        <p:spPr>
          <a:xfrm>
            <a:off x="563964" y="1149350"/>
            <a:ext cx="77280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65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437" name="Google Shape;437;p65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8" name="Google Shape;4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Photo 1 background">
  <p:cSld name="Black Photo 1 background">
    <p:bg>
      <p:bgPr>
        <a:solidFill>
          <a:schemeClr val="dk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amwork collaboration.jpg" id="440" name="Google Shape;440;p66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>
            <a:off x="-9908" y="-10162"/>
            <a:ext cx="9171434" cy="516178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6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442" name="Google Shape;442;p66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3" name="Google Shape;44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Photo 2 background">
  <p:cSld name="Black Photo 2 background">
    <p:bg>
      <p:bgPr>
        <a:solidFill>
          <a:schemeClr val="dk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chitecture 01.jpg" id="445" name="Google Shape;445;p67"/>
          <p:cNvPicPr preferRelativeResize="0"/>
          <p:nvPr/>
        </p:nvPicPr>
        <p:blipFill rotWithShape="1">
          <a:blip r:embed="rId2">
            <a:alphaModFix amt="23000"/>
          </a:blip>
          <a:srcRect b="0" l="0" r="0" t="0"/>
          <a:stretch/>
        </p:blipFill>
        <p:spPr>
          <a:xfrm>
            <a:off x="0" y="0"/>
            <a:ext cx="917143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7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447" name="Google Shape;447;p67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8" name="Google Shape;44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Photo 3 background">
  <p:cSld name="Black Photo 3 background">
    <p:bg>
      <p:bgPr>
        <a:solidFill>
          <a:schemeClr val="dk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chitecture 02.jpg" id="450" name="Google Shape;450;p68"/>
          <p:cNvPicPr preferRelativeResize="0"/>
          <p:nvPr/>
        </p:nvPicPr>
        <p:blipFill rotWithShape="1">
          <a:blip r:embed="rId2">
            <a:alphaModFix amt="34000"/>
          </a:blip>
          <a:srcRect b="0" l="398" r="0" t="0"/>
          <a:stretch/>
        </p:blipFill>
        <p:spPr>
          <a:xfrm>
            <a:off x="0" y="0"/>
            <a:ext cx="91347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8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452" name="Google Shape;452;p68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3" name="Google Shape;45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only + logo">
  <p:cSld name="Black only + logo">
    <p:bg>
      <p:bgPr>
        <a:solidFill>
          <a:schemeClr val="dk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9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456" name="Google Shape;456;p69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7" name="Google Shape;457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only + logo">
  <p:cSld name="White only + logo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460" name="Google Shape;460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9775"/>
            <a:ext cx="1484121" cy="4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only">
  <p:cSld name="White only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6pt">
  <p:cSld name="Title and Content 16p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descr="Picture 5" id="46" name="Google Shape;4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566878" y="1149350"/>
            <a:ext cx="8215174" cy="368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only">
  <p:cSld name="Black only">
    <p:bg>
      <p:bgPr>
        <a:solidFill>
          <a:schemeClr val="dk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3"/>
          <p:cNvSpPr txBox="1"/>
          <p:nvPr>
            <p:ph type="title"/>
          </p:nvPr>
        </p:nvSpPr>
        <p:spPr>
          <a:xfrm>
            <a:off x="913035" y="152444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700"/>
              <a:buChar char="●"/>
              <a:defRPr sz="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700"/>
              <a:buChar char="○"/>
              <a:defRPr sz="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700"/>
              <a:buChar char="■"/>
              <a:defRPr sz="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700"/>
              <a:buChar char="●"/>
              <a:defRPr sz="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700"/>
              <a:buChar char="○"/>
              <a:defRPr sz="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700"/>
              <a:buChar char="■"/>
              <a:defRPr sz="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700"/>
              <a:buChar char="●"/>
              <a:defRPr sz="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700"/>
              <a:buChar char="○"/>
              <a:defRPr sz="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700"/>
              <a:buChar char="■"/>
              <a:defRPr sz="500"/>
            </a:lvl9pPr>
          </a:lstStyle>
          <a:p/>
        </p:txBody>
      </p:sp>
      <p:sp>
        <p:nvSpPr>
          <p:cNvPr id="465" name="Google Shape;465;p73"/>
          <p:cNvSpPr txBox="1"/>
          <p:nvPr>
            <p:ph idx="12" type="sldNum"/>
          </p:nvPr>
        </p:nvSpPr>
        <p:spPr>
          <a:xfrm>
            <a:off x="8181391" y="4736311"/>
            <a:ext cx="14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800"/>
              <a:buFont typeface="Helvetica Neue"/>
              <a:buNone/>
              <a:defRPr sz="8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800"/>
              <a:buFont typeface="Helvetica Neue"/>
              <a:buNone/>
              <a:defRPr sz="8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800"/>
              <a:buFont typeface="Helvetica Neue"/>
              <a:buNone/>
              <a:defRPr sz="8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800"/>
              <a:buFont typeface="Helvetica Neue"/>
              <a:buNone/>
              <a:defRPr sz="8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800"/>
              <a:buFont typeface="Helvetica Neue"/>
              <a:buNone/>
              <a:defRPr sz="8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800"/>
              <a:buFont typeface="Helvetica Neue"/>
              <a:buNone/>
              <a:defRPr sz="8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800"/>
              <a:buFont typeface="Helvetica Neue"/>
              <a:buNone/>
              <a:defRPr sz="8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800"/>
              <a:buFont typeface="Helvetica Neue"/>
              <a:buNone/>
              <a:defRPr sz="8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800"/>
              <a:buFont typeface="Helvetica Neue"/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5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18pt">
  <p:cSld name="1_Title and Content 18p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descr="Picture 5" id="51" name="Google Shape;5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type="title"/>
          </p:nvPr>
        </p:nvSpPr>
        <p:spPr>
          <a:xfrm>
            <a:off x="564165" y="590550"/>
            <a:ext cx="821788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566878" y="1149350"/>
            <a:ext cx="8215174" cy="368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2 columns 14pt">
  <p:cSld name="Content - 2 columns 14p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descr="Picture 5" id="56" name="Google Shape;5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92" y="34672"/>
            <a:ext cx="1487130" cy="47668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/>
          <p:nvPr>
            <p:ph type="title"/>
          </p:nvPr>
        </p:nvSpPr>
        <p:spPr>
          <a:xfrm>
            <a:off x="564165" y="590550"/>
            <a:ext cx="8218952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566876" y="1187906"/>
            <a:ext cx="4023360" cy="444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756006" y="1187831"/>
            <a:ext cx="4023360" cy="44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3" type="body"/>
          </p:nvPr>
        </p:nvSpPr>
        <p:spPr>
          <a:xfrm>
            <a:off x="566878" y="1632025"/>
            <a:ext cx="4023360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0987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body"/>
          </p:nvPr>
        </p:nvSpPr>
        <p:spPr>
          <a:xfrm>
            <a:off x="4754710" y="1632025"/>
            <a:ext cx="4023360" cy="320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0987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/>
        </p:nvSpPr>
        <p:spPr>
          <a:xfrm>
            <a:off x="8739915" y="4801834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  <p:sldLayoutId id="2147483717" r:id="rId32"/>
    <p:sldLayoutId id="2147483718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45.jpg"/><Relationship Id="rId7" Type="http://schemas.openxmlformats.org/officeDocument/2006/relationships/image" Target="../media/image50.png"/><Relationship Id="rId8" Type="http://schemas.openxmlformats.org/officeDocument/2006/relationships/image" Target="../media/image47.png"/><Relationship Id="rId11" Type="http://schemas.openxmlformats.org/officeDocument/2006/relationships/image" Target="../media/image46.png"/><Relationship Id="rId10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5"/>
          <p:cNvSpPr txBox="1"/>
          <p:nvPr>
            <p:ph idx="1" type="body"/>
          </p:nvPr>
        </p:nvSpPr>
        <p:spPr>
          <a:xfrm>
            <a:off x="862125" y="1717475"/>
            <a:ext cx="81246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t/>
            </a:r>
            <a:endParaRPr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lt1"/>
                </a:solidFill>
              </a:rPr>
              <a:t>Code in Minutes:</a:t>
            </a:r>
            <a:r>
              <a:rPr lang="en-U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The Future of Software Development with AI Agents </a:t>
            </a:r>
            <a:endParaRPr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sz="3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7" name="Google Shape;477;p75"/>
          <p:cNvSpPr txBox="1"/>
          <p:nvPr>
            <p:ph idx="2" type="body"/>
          </p:nvPr>
        </p:nvSpPr>
        <p:spPr>
          <a:xfrm>
            <a:off x="1054125" y="2831400"/>
            <a:ext cx="7740600" cy="22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b="1" lang="en-US" sz="1700">
                <a:solidFill>
                  <a:schemeClr val="lt1"/>
                </a:solidFill>
              </a:rPr>
              <a:t>Team Name :  Autonomers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t/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lang="en-US" sz="1700">
                <a:solidFill>
                  <a:schemeClr val="lt1"/>
                </a:solidFill>
              </a:rPr>
              <a:t>Team members: Amogh Prabhu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lang="en-US" sz="1700">
                <a:solidFill>
                  <a:schemeClr val="lt1"/>
                </a:solidFill>
              </a:rPr>
              <a:t>			    Chankilam NagaPranav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lang="en-US" sz="1700">
                <a:solidFill>
                  <a:schemeClr val="lt1"/>
                </a:solidFill>
              </a:rPr>
              <a:t>			    Ravi Yadav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lang="en-US" sz="1700">
                <a:solidFill>
                  <a:schemeClr val="lt1"/>
                </a:solidFill>
              </a:rPr>
              <a:t>                           Thota Bhargav</a:t>
            </a:r>
            <a:br>
              <a:rPr lang="en-US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lang="en-US" sz="1700">
                <a:solidFill>
                  <a:schemeClr val="lt1"/>
                </a:solidFill>
              </a:rPr>
              <a:t>Hack Wizard - Prashant Kumar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lang="en-US" sz="105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bhu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8" name="Google Shape;47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7221" y="158998"/>
            <a:ext cx="1307151" cy="73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6"/>
          <p:cNvSpPr/>
          <p:nvPr/>
        </p:nvSpPr>
        <p:spPr>
          <a:xfrm>
            <a:off x="601050" y="1260900"/>
            <a:ext cx="7857600" cy="9600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Problem Statement -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“No Code Platforms” are a myth, at the end developers have to writes lots of codes in any NO CODE platforms.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Currently no tool generates 100% working Application is a single click by just looking at the user prompt. </a:t>
            </a:r>
            <a:endParaRPr/>
          </a:p>
        </p:txBody>
      </p:sp>
      <p:sp>
        <p:nvSpPr>
          <p:cNvPr id="485" name="Google Shape;485;p76"/>
          <p:cNvSpPr txBox="1"/>
          <p:nvPr>
            <p:ph type="title"/>
          </p:nvPr>
        </p:nvSpPr>
        <p:spPr>
          <a:xfrm>
            <a:off x="2691428" y="245275"/>
            <a:ext cx="2705700" cy="55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Our IDEA?</a:t>
            </a:r>
            <a:endParaRPr/>
          </a:p>
        </p:txBody>
      </p:sp>
      <p:sp>
        <p:nvSpPr>
          <p:cNvPr id="486" name="Google Shape;486;p76"/>
          <p:cNvSpPr/>
          <p:nvPr/>
        </p:nvSpPr>
        <p:spPr>
          <a:xfrm>
            <a:off x="7764375" y="28950"/>
            <a:ext cx="1347600" cy="64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221" y="158998"/>
            <a:ext cx="1307151" cy="73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6"/>
          <p:cNvSpPr/>
          <p:nvPr/>
        </p:nvSpPr>
        <p:spPr>
          <a:xfrm>
            <a:off x="601050" y="2358950"/>
            <a:ext cx="7857600" cy="96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Solution</a:t>
            </a:r>
            <a:r>
              <a:rPr b="1" lang="en-US" sz="1100">
                <a:solidFill>
                  <a:schemeClr val="dk1"/>
                </a:solidFill>
              </a:rPr>
              <a:t> -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GenX solution on AI Agents to generate any PYTHON app on a single click.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A Multi-Agent AI Platform that Autonomously Creates End-to-End Python Applications from User Prompt.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89" name="Google Shape;489;p76"/>
          <p:cNvSpPr/>
          <p:nvPr/>
        </p:nvSpPr>
        <p:spPr>
          <a:xfrm>
            <a:off x="601050" y="3418575"/>
            <a:ext cx="7857600" cy="1225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Approach</a:t>
            </a:r>
            <a:r>
              <a:rPr b="1" lang="en-US" sz="1100">
                <a:solidFill>
                  <a:schemeClr val="dk1"/>
                </a:solidFill>
              </a:rPr>
              <a:t> -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Multi-Agent System</a:t>
            </a:r>
            <a:r>
              <a:rPr lang="en-US" sz="1100">
                <a:solidFill>
                  <a:schemeClr val="dk1"/>
                </a:solidFill>
              </a:rPr>
              <a:t>: A collection of AI agents, each specialized in different tasks such as code generation, debugging,Compiling, Unit testing (In-progress) and GUI design.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Automation</a:t>
            </a:r>
            <a:r>
              <a:rPr lang="en-US" sz="1100">
                <a:solidFill>
                  <a:schemeClr val="dk1"/>
                </a:solidFill>
              </a:rPr>
              <a:t>: The AI system takes a user prompt (e.g., "Build a simple calculator using Python and a GUI") and autonomously develops the application.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7"/>
          <p:cNvSpPr txBox="1"/>
          <p:nvPr>
            <p:ph type="title"/>
          </p:nvPr>
        </p:nvSpPr>
        <p:spPr>
          <a:xfrm>
            <a:off x="2221575" y="297450"/>
            <a:ext cx="5618100" cy="55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InstaDev: </a:t>
            </a:r>
            <a:r>
              <a:rPr lang="en-US"/>
              <a:t>Solution</a:t>
            </a:r>
            <a:r>
              <a:rPr lang="en-US"/>
              <a:t> Design </a:t>
            </a:r>
            <a:endParaRPr/>
          </a:p>
        </p:txBody>
      </p:sp>
      <p:sp>
        <p:nvSpPr>
          <p:cNvPr id="496" name="Google Shape;496;p77"/>
          <p:cNvSpPr/>
          <p:nvPr/>
        </p:nvSpPr>
        <p:spPr>
          <a:xfrm>
            <a:off x="7764375" y="28950"/>
            <a:ext cx="1347600" cy="64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77"/>
          <p:cNvSpPr/>
          <p:nvPr/>
        </p:nvSpPr>
        <p:spPr>
          <a:xfrm>
            <a:off x="338275" y="937975"/>
            <a:ext cx="8295600" cy="41664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75" y="1084575"/>
            <a:ext cx="7906351" cy="388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221" y="158998"/>
            <a:ext cx="1307151" cy="73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8"/>
          <p:cNvSpPr/>
          <p:nvPr/>
        </p:nvSpPr>
        <p:spPr>
          <a:xfrm>
            <a:off x="1253875" y="1037925"/>
            <a:ext cx="6312000" cy="3729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78"/>
          <p:cNvSpPr txBox="1"/>
          <p:nvPr>
            <p:ph type="title"/>
          </p:nvPr>
        </p:nvSpPr>
        <p:spPr>
          <a:xfrm>
            <a:off x="2297775" y="221250"/>
            <a:ext cx="5618100" cy="55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InstaDev: Tech Stack</a:t>
            </a:r>
            <a:endParaRPr/>
          </a:p>
        </p:txBody>
      </p:sp>
      <p:sp>
        <p:nvSpPr>
          <p:cNvPr id="507" name="Google Shape;507;p78"/>
          <p:cNvSpPr/>
          <p:nvPr/>
        </p:nvSpPr>
        <p:spPr>
          <a:xfrm>
            <a:off x="7764375" y="28950"/>
            <a:ext cx="1347600" cy="64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78"/>
          <p:cNvSpPr txBox="1"/>
          <p:nvPr/>
        </p:nvSpPr>
        <p:spPr>
          <a:xfrm>
            <a:off x="1733725" y="1718725"/>
            <a:ext cx="9528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Langchain</a:t>
            </a:r>
            <a:endParaRPr b="1" sz="1100"/>
          </a:p>
        </p:txBody>
      </p:sp>
      <p:pic>
        <p:nvPicPr>
          <p:cNvPr id="509" name="Google Shape;509;p78"/>
          <p:cNvPicPr preferRelativeResize="0"/>
          <p:nvPr/>
        </p:nvPicPr>
        <p:blipFill rotWithShape="1">
          <a:blip r:embed="rId3">
            <a:alphaModFix/>
          </a:blip>
          <a:srcRect b="42276" l="14760" r="17994" t="0"/>
          <a:stretch/>
        </p:blipFill>
        <p:spPr>
          <a:xfrm>
            <a:off x="2610538" y="3468523"/>
            <a:ext cx="786350" cy="6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78"/>
          <p:cNvPicPr preferRelativeResize="0"/>
          <p:nvPr/>
        </p:nvPicPr>
        <p:blipFill rotWithShape="1">
          <a:blip r:embed="rId4">
            <a:alphaModFix/>
          </a:blip>
          <a:srcRect b="23136" l="8254" r="66353" t="21617"/>
          <a:stretch/>
        </p:blipFill>
        <p:spPr>
          <a:xfrm>
            <a:off x="1733725" y="1187163"/>
            <a:ext cx="670074" cy="54683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78"/>
          <p:cNvSpPr txBox="1"/>
          <p:nvPr/>
        </p:nvSpPr>
        <p:spPr>
          <a:xfrm>
            <a:off x="2737517" y="4098819"/>
            <a:ext cx="66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Gemini</a:t>
            </a:r>
            <a:endParaRPr b="1" sz="1100"/>
          </a:p>
        </p:txBody>
      </p:sp>
      <p:pic>
        <p:nvPicPr>
          <p:cNvPr id="512" name="Google Shape;512;p78"/>
          <p:cNvPicPr preferRelativeResize="0"/>
          <p:nvPr/>
        </p:nvPicPr>
        <p:blipFill rotWithShape="1">
          <a:blip r:embed="rId5">
            <a:alphaModFix/>
          </a:blip>
          <a:srcRect b="33128" l="0" r="0" t="0"/>
          <a:stretch/>
        </p:blipFill>
        <p:spPr>
          <a:xfrm>
            <a:off x="5340350" y="3588898"/>
            <a:ext cx="717725" cy="62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8"/>
          <p:cNvSpPr txBox="1"/>
          <p:nvPr/>
        </p:nvSpPr>
        <p:spPr>
          <a:xfrm>
            <a:off x="5271725" y="4163525"/>
            <a:ext cx="78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Vertex Ai</a:t>
            </a:r>
            <a:endParaRPr b="1" sz="1100"/>
          </a:p>
        </p:txBody>
      </p:sp>
      <p:pic>
        <p:nvPicPr>
          <p:cNvPr id="514" name="Google Shape;514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1138" y="2246200"/>
            <a:ext cx="1347600" cy="10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8"/>
          <p:cNvSpPr txBox="1"/>
          <p:nvPr/>
        </p:nvSpPr>
        <p:spPr>
          <a:xfrm>
            <a:off x="3865600" y="3053625"/>
            <a:ext cx="97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GCP Cloud</a:t>
            </a:r>
            <a:endParaRPr b="1" sz="1000"/>
          </a:p>
        </p:txBody>
      </p:sp>
      <p:pic>
        <p:nvPicPr>
          <p:cNvPr id="516" name="Google Shape;516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4825" y="1221524"/>
            <a:ext cx="558900" cy="62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8"/>
          <p:cNvSpPr txBox="1"/>
          <p:nvPr/>
        </p:nvSpPr>
        <p:spPr>
          <a:xfrm>
            <a:off x="3097275" y="1785163"/>
            <a:ext cx="97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Python</a:t>
            </a:r>
            <a:endParaRPr b="1" sz="1100"/>
          </a:p>
        </p:txBody>
      </p:sp>
      <p:pic>
        <p:nvPicPr>
          <p:cNvPr id="518" name="Google Shape;518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74000" y="3512702"/>
            <a:ext cx="621725" cy="7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8"/>
          <p:cNvSpPr txBox="1"/>
          <p:nvPr/>
        </p:nvSpPr>
        <p:spPr>
          <a:xfrm>
            <a:off x="3701675" y="4145675"/>
            <a:ext cx="161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Compute Engine</a:t>
            </a:r>
            <a:endParaRPr b="1" sz="1000"/>
          </a:p>
        </p:txBody>
      </p:sp>
      <p:pic>
        <p:nvPicPr>
          <p:cNvPr id="520" name="Google Shape;520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8975" y="1082372"/>
            <a:ext cx="793675" cy="7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8"/>
          <p:cNvSpPr txBox="1"/>
          <p:nvPr/>
        </p:nvSpPr>
        <p:spPr>
          <a:xfrm>
            <a:off x="6288975" y="1735613"/>
            <a:ext cx="97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Streamlit</a:t>
            </a:r>
            <a:endParaRPr b="1" sz="1100"/>
          </a:p>
        </p:txBody>
      </p:sp>
      <p:pic>
        <p:nvPicPr>
          <p:cNvPr id="522" name="Google Shape;522;p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77221" y="158998"/>
            <a:ext cx="1307151" cy="73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87125" y="1383525"/>
            <a:ext cx="1614300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78"/>
          <p:cNvSpPr txBox="1"/>
          <p:nvPr/>
        </p:nvSpPr>
        <p:spPr>
          <a:xfrm>
            <a:off x="4515500" y="1767038"/>
            <a:ext cx="97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Python</a:t>
            </a:r>
            <a:endParaRPr b="1"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9"/>
          <p:cNvSpPr txBox="1"/>
          <p:nvPr>
            <p:ph type="title"/>
          </p:nvPr>
        </p:nvSpPr>
        <p:spPr>
          <a:xfrm>
            <a:off x="1857152" y="257500"/>
            <a:ext cx="4693200" cy="55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Our Distinct Path &amp; Goals</a:t>
            </a:r>
            <a:endParaRPr/>
          </a:p>
        </p:txBody>
      </p:sp>
      <p:sp>
        <p:nvSpPr>
          <p:cNvPr id="531" name="Google Shape;531;p79"/>
          <p:cNvSpPr txBox="1"/>
          <p:nvPr>
            <p:ph idx="1" type="body"/>
          </p:nvPr>
        </p:nvSpPr>
        <p:spPr>
          <a:xfrm>
            <a:off x="207575" y="1137300"/>
            <a:ext cx="4251600" cy="3472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3"/>
                </a:solidFill>
              </a:rPr>
              <a:t>How this is Unique</a:t>
            </a:r>
            <a:endParaRPr b="1" sz="18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1200">
                <a:solidFill>
                  <a:schemeClr val="dk1"/>
                </a:solidFill>
              </a:rPr>
              <a:t>Autonomous Development </a:t>
            </a:r>
            <a:br>
              <a:rPr b="1" lang="en-US" sz="1200">
                <a:solidFill>
                  <a:schemeClr val="dk1"/>
                </a:solidFill>
              </a:rPr>
            </a:b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1200">
                <a:solidFill>
                  <a:schemeClr val="dk1"/>
                </a:solidFill>
              </a:rPr>
              <a:t>[ FROM </a:t>
            </a:r>
            <a:r>
              <a:rPr b="1" lang="en-US" sz="1200">
                <a:solidFill>
                  <a:schemeClr val="dk1"/>
                </a:solidFill>
              </a:rPr>
              <a:t>Business</a:t>
            </a:r>
            <a:r>
              <a:rPr b="1" lang="en-US" sz="1200">
                <a:solidFill>
                  <a:schemeClr val="dk1"/>
                </a:solidFill>
              </a:rPr>
              <a:t> case upload TO Prod Ready Application download ]</a:t>
            </a:r>
            <a:br>
              <a:rPr b="1"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1200">
                <a:solidFill>
                  <a:schemeClr val="dk1"/>
                </a:solidFill>
              </a:rPr>
              <a:t>Multi-Agent Collaboration   </a:t>
            </a:r>
            <a:br>
              <a:rPr b="1" lang="en-US" sz="1200">
                <a:solidFill>
                  <a:schemeClr val="dk1"/>
                </a:solidFill>
              </a:rPr>
            </a:b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1200">
                <a:solidFill>
                  <a:schemeClr val="dk1"/>
                </a:solidFill>
              </a:rPr>
              <a:t>[ Agents to code generate, debugging, </a:t>
            </a:r>
            <a:r>
              <a:rPr b="1" lang="en-US" sz="1200">
                <a:solidFill>
                  <a:schemeClr val="dk1"/>
                </a:solidFill>
              </a:rPr>
              <a:t>compiling</a:t>
            </a:r>
            <a:r>
              <a:rPr b="1" lang="en-US" sz="1200">
                <a:solidFill>
                  <a:schemeClr val="dk1"/>
                </a:solidFill>
              </a:rPr>
              <a:t>, testing &amp; deployment ]</a:t>
            </a:r>
            <a:br>
              <a:rPr b="1"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1200">
                <a:solidFill>
                  <a:schemeClr val="dk1"/>
                </a:solidFill>
              </a:rPr>
              <a:t>Fully Functioning software in a single click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t/>
            </a:r>
            <a:endParaRPr sz="1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2" name="Google Shape;532;p79"/>
          <p:cNvSpPr/>
          <p:nvPr/>
        </p:nvSpPr>
        <p:spPr>
          <a:xfrm>
            <a:off x="7764375" y="28950"/>
            <a:ext cx="1347600" cy="64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221" y="158998"/>
            <a:ext cx="1307151" cy="73144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9"/>
          <p:cNvSpPr txBox="1"/>
          <p:nvPr>
            <p:ph idx="2" type="body"/>
          </p:nvPr>
        </p:nvSpPr>
        <p:spPr>
          <a:xfrm>
            <a:off x="4572000" y="1137300"/>
            <a:ext cx="4251600" cy="3472800"/>
          </a:xfrm>
          <a:prstGeom prst="rect">
            <a:avLst/>
          </a:prstGeom>
          <a:solidFill>
            <a:srgbClr val="A5DCDD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4"/>
                </a:solidFill>
              </a:rPr>
              <a:t>Future Plan</a:t>
            </a:r>
            <a:endParaRPr b="1" sz="1800">
              <a:solidFill>
                <a:schemeClr val="accent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1200">
                <a:solidFill>
                  <a:schemeClr val="dk1"/>
                </a:solidFill>
              </a:rPr>
              <a:t>Unit Testing</a:t>
            </a:r>
            <a:br>
              <a:rPr b="1" lang="en-US" sz="1200">
                <a:solidFill>
                  <a:schemeClr val="dk1"/>
                </a:solidFill>
              </a:rPr>
            </a:br>
            <a:r>
              <a:rPr b="1" lang="en-US" sz="1200">
                <a:solidFill>
                  <a:schemeClr val="dk1"/>
                </a:solidFill>
              </a:rPr>
              <a:t> 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1200">
                <a:solidFill>
                  <a:schemeClr val="dk1"/>
                </a:solidFill>
              </a:rPr>
              <a:t>Currently In-Progress</a:t>
            </a:r>
            <a:br>
              <a:rPr b="1"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1200">
                <a:solidFill>
                  <a:schemeClr val="dk1"/>
                </a:solidFill>
              </a:rPr>
              <a:t>Language Independent </a:t>
            </a:r>
            <a:br>
              <a:rPr b="1" lang="en-US" sz="1200">
                <a:solidFill>
                  <a:schemeClr val="dk1"/>
                </a:solidFill>
              </a:rPr>
            </a:b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1200">
                <a:solidFill>
                  <a:schemeClr val="dk1"/>
                </a:solidFill>
              </a:rPr>
              <a:t>Currently output is on Python</a:t>
            </a:r>
            <a:br>
              <a:rPr b="1" lang="en-US" sz="1200">
                <a:solidFill>
                  <a:schemeClr val="dk1"/>
                </a:solidFill>
              </a:rPr>
            </a:b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1200">
                <a:solidFill>
                  <a:schemeClr val="dk1"/>
                </a:solidFill>
              </a:rPr>
              <a:t>Implementing with task specific LLMs </a:t>
            </a:r>
            <a:br>
              <a:rPr b="1" lang="en-US" sz="1200">
                <a:solidFill>
                  <a:schemeClr val="dk1"/>
                </a:solidFill>
              </a:rPr>
            </a:b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1200">
                <a:solidFill>
                  <a:schemeClr val="dk1"/>
                </a:solidFill>
              </a:rPr>
              <a:t>Currently on Gemini, can be task based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t/>
            </a:r>
            <a:endParaRPr sz="1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0"/>
          <p:cNvSpPr txBox="1"/>
          <p:nvPr>
            <p:ph idx="1" type="body"/>
          </p:nvPr>
        </p:nvSpPr>
        <p:spPr>
          <a:xfrm>
            <a:off x="746050" y="890450"/>
            <a:ext cx="8376000" cy="3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</a:pP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 a application which can take Resume and job description as input to find best match profiles.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</a:pP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 a Login page for school </a:t>
            </a: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management</a:t>
            </a: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 system 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</a:pP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 a attendance app for an employee or school or for any general attendance purpose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</a:pP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 a </a:t>
            </a: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tic</a:t>
            </a: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 tac toe game,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</a:pP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 a snake ladder game,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</a:pP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 a </a:t>
            </a: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sudoku game</a:t>
            </a: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 and many more simple gui game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</a:pP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 a stopwatch and Calculator application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</a:pP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Generating a Music Player to play music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</a:pP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 a Background Remover for images 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</a:pP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 an Image editor application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 Light"/>
              <a:buChar char="●"/>
            </a:pPr>
            <a:r>
              <a:rPr lang="en-U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 a Code Editor like notepad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1" name="Google Shape;541;p80"/>
          <p:cNvSpPr/>
          <p:nvPr/>
        </p:nvSpPr>
        <p:spPr>
          <a:xfrm>
            <a:off x="7764375" y="28950"/>
            <a:ext cx="1347600" cy="64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221" y="158998"/>
            <a:ext cx="1307151" cy="73144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80"/>
          <p:cNvSpPr/>
          <p:nvPr/>
        </p:nvSpPr>
        <p:spPr>
          <a:xfrm>
            <a:off x="661200" y="1216800"/>
            <a:ext cx="6919500" cy="3427800"/>
          </a:xfrm>
          <a:prstGeom prst="rect">
            <a:avLst/>
          </a:prstGeom>
          <a:solidFill>
            <a:srgbClr val="2A8280">
              <a:alpha val="662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80"/>
          <p:cNvSpPr txBox="1"/>
          <p:nvPr>
            <p:ph type="title"/>
          </p:nvPr>
        </p:nvSpPr>
        <p:spPr>
          <a:xfrm>
            <a:off x="1857152" y="159000"/>
            <a:ext cx="4693200" cy="55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Use cases for DEMO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1"/>
          <p:cNvSpPr txBox="1"/>
          <p:nvPr>
            <p:ph idx="1" type="body"/>
          </p:nvPr>
        </p:nvSpPr>
        <p:spPr>
          <a:xfrm>
            <a:off x="2888250" y="1884375"/>
            <a:ext cx="27318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Q&amp;A</a:t>
            </a:r>
            <a:endParaRPr b="0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0" name="Google Shape;55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221" y="158998"/>
            <a:ext cx="1307151" cy="73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2"/>
          <p:cNvSpPr txBox="1"/>
          <p:nvPr>
            <p:ph idx="1" type="body"/>
          </p:nvPr>
        </p:nvSpPr>
        <p:spPr>
          <a:xfrm>
            <a:off x="3326500" y="1303100"/>
            <a:ext cx="27318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</a:t>
            </a:r>
            <a:endParaRPr b="0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GL Corporate Template 2016">
  <a:themeElements>
    <a:clrScheme name="GlobalLogic + Method 2019 1">
      <a:dk1>
        <a:srgbClr val="000000"/>
      </a:dk1>
      <a:lt1>
        <a:srgbClr val="FFFFFF"/>
      </a:lt1>
      <a:dk2>
        <a:srgbClr val="F37037"/>
      </a:dk2>
      <a:lt2>
        <a:srgbClr val="E6E7E8"/>
      </a:lt2>
      <a:accent1>
        <a:srgbClr val="BCBEC0"/>
      </a:accent1>
      <a:accent2>
        <a:srgbClr val="6D6E71"/>
      </a:accent2>
      <a:accent3>
        <a:srgbClr val="389394"/>
      </a:accent3>
      <a:accent4>
        <a:srgbClr val="F69264"/>
      </a:accent4>
      <a:accent5>
        <a:srgbClr val="8EC549"/>
      </a:accent5>
      <a:accent6>
        <a:srgbClr val="F4D034"/>
      </a:accent6>
      <a:hlink>
        <a:srgbClr val="0070C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L Corporate Template 2016">
  <a:themeElements>
    <a:clrScheme name="GlobalLogic Palette 2014">
      <a:dk1>
        <a:srgbClr val="000000"/>
      </a:dk1>
      <a:lt1>
        <a:srgbClr val="FFFFFF"/>
      </a:lt1>
      <a:dk2>
        <a:srgbClr val="E95836"/>
      </a:dk2>
      <a:lt2>
        <a:srgbClr val="E6E7E8"/>
      </a:lt2>
      <a:accent1>
        <a:srgbClr val="BCBEC0"/>
      </a:accent1>
      <a:accent2>
        <a:srgbClr val="6D6E71"/>
      </a:accent2>
      <a:accent3>
        <a:srgbClr val="389394"/>
      </a:accent3>
      <a:accent4>
        <a:srgbClr val="F69264"/>
      </a:accent4>
      <a:accent5>
        <a:srgbClr val="8EC549"/>
      </a:accent5>
      <a:accent6>
        <a:srgbClr val="F4D034"/>
      </a:accent6>
      <a:hlink>
        <a:srgbClr val="0070C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